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19"/>
  </p:notesMasterIdLst>
  <p:sldIdLst>
    <p:sldId id="256" r:id="rId2"/>
    <p:sldId id="257" r:id="rId3"/>
    <p:sldId id="357" r:id="rId4"/>
    <p:sldId id="361" r:id="rId5"/>
    <p:sldId id="362" r:id="rId6"/>
    <p:sldId id="258" r:id="rId7"/>
    <p:sldId id="356" r:id="rId8"/>
    <p:sldId id="347" r:id="rId9"/>
    <p:sldId id="359" r:id="rId10"/>
    <p:sldId id="349" r:id="rId11"/>
    <p:sldId id="350" r:id="rId12"/>
    <p:sldId id="360" r:id="rId13"/>
    <p:sldId id="363" r:id="rId14"/>
    <p:sldId id="364" r:id="rId15"/>
    <p:sldId id="365" r:id="rId16"/>
    <p:sldId id="366" r:id="rId17"/>
    <p:sldId id="355" r:id="rId18"/>
  </p:sldIdLst>
  <p:sldSz cx="9144000" cy="5143500" type="screen16x9"/>
  <p:notesSz cx="6858000" cy="9144000"/>
  <p:embeddedFontLst>
    <p:embeddedFont>
      <p:font typeface="Averia Libre" panose="020B0604020202020204" charset="0"/>
      <p:regular r:id="rId20"/>
      <p:bold r:id="rId21"/>
      <p:italic r:id="rId22"/>
      <p:boldItalic r:id="rId23"/>
    </p:embeddedFont>
    <p:embeddedFont>
      <p:font typeface="Cambay" panose="020B0604020202020204" charset="0"/>
      <p:regular r:id="rId24"/>
      <p:bold r:id="rId25"/>
      <p:italic r:id="rId26"/>
      <p:boldItalic r:id="rId27"/>
    </p:embeddedFont>
    <p:embeddedFont>
      <p:font typeface="DM Serif Text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4B2B0D-6317-4B09-A658-D4B1BFB3CE2C}">
  <a:tblStyle styleId="{374B2B0D-6317-4B09-A658-D4B1BFB3CE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b426853b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fb426853b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067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8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210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807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512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461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780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49544f49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49544f49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175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49544f49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49544f49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49544f49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49544f49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516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49544f49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49544f49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02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49544f49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49544f49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268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5101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991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7fdd20d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7fdd20d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73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/>
        </p:blipFill>
        <p:spPr>
          <a:xfrm>
            <a:off x="-72425" y="177164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/>
        </p:blipFill>
        <p:spPr>
          <a:xfrm>
            <a:off x="2285950" y="-49902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8953326">
            <a:off x="-487738" y="-262179"/>
            <a:ext cx="1290974" cy="129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 amt="69000"/>
          </a:blip>
          <a:srcRect/>
          <a:stretch/>
        </p:blipFill>
        <p:spPr>
          <a:xfrm rot="-487124">
            <a:off x="3826789" y="4430947"/>
            <a:ext cx="1301204" cy="130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 amt="66000"/>
          </a:blip>
          <a:srcRect/>
          <a:stretch/>
        </p:blipFill>
        <p:spPr>
          <a:xfrm rot="-487112">
            <a:off x="3690080" y="429499"/>
            <a:ext cx="633792" cy="633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4">
            <a:alphaModFix amt="69000"/>
          </a:blip>
          <a:srcRect/>
          <a:stretch/>
        </p:blipFill>
        <p:spPr>
          <a:xfrm rot="-487123">
            <a:off x="8440039" y="4295079"/>
            <a:ext cx="971953" cy="97195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13100" y="993875"/>
            <a:ext cx="4651200" cy="23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13100" y="3673825"/>
            <a:ext cx="46512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/>
        </p:blipFill>
        <p:spPr>
          <a:xfrm>
            <a:off x="-72425" y="177164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/>
        </p:blipFill>
        <p:spPr>
          <a:xfrm rot="10800000" flipH="1">
            <a:off x="2285950" y="3826423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 amt="87000"/>
          </a:blip>
          <a:srcRect/>
          <a:stretch/>
        </p:blipFill>
        <p:spPr>
          <a:xfrm rot="117637">
            <a:off x="7826036" y="-354560"/>
            <a:ext cx="1583266" cy="158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-4516150">
            <a:off x="-349807" y="-274908"/>
            <a:ext cx="1423990" cy="142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5">
            <a:alphaModFix amt="69000"/>
          </a:blip>
          <a:srcRect/>
          <a:stretch/>
        </p:blipFill>
        <p:spPr>
          <a:xfrm rot="-487133">
            <a:off x="8273767" y="660130"/>
            <a:ext cx="1055868" cy="1055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6">
            <a:alphaModFix amt="75000"/>
          </a:blip>
          <a:srcRect/>
          <a:stretch/>
        </p:blipFill>
        <p:spPr>
          <a:xfrm rot="-487125">
            <a:off x="-76613" y="749269"/>
            <a:ext cx="877613" cy="87759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2205075" y="1637300"/>
            <a:ext cx="21147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" hasCustomPrompt="1"/>
          </p:nvPr>
        </p:nvSpPr>
        <p:spPr>
          <a:xfrm>
            <a:off x="1147400" y="1960125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2205075" y="2099350"/>
            <a:ext cx="2114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3"/>
          </p:nvPr>
        </p:nvSpPr>
        <p:spPr>
          <a:xfrm>
            <a:off x="5881900" y="1637300"/>
            <a:ext cx="21147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4" hasCustomPrompt="1"/>
          </p:nvPr>
        </p:nvSpPr>
        <p:spPr>
          <a:xfrm>
            <a:off x="4824213" y="1960125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5"/>
          </p:nvPr>
        </p:nvSpPr>
        <p:spPr>
          <a:xfrm>
            <a:off x="5881900" y="2099350"/>
            <a:ext cx="2114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6"/>
          </p:nvPr>
        </p:nvSpPr>
        <p:spPr>
          <a:xfrm>
            <a:off x="2205075" y="3181225"/>
            <a:ext cx="21147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7" hasCustomPrompt="1"/>
          </p:nvPr>
        </p:nvSpPr>
        <p:spPr>
          <a:xfrm>
            <a:off x="1147400" y="3501950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8"/>
          </p:nvPr>
        </p:nvSpPr>
        <p:spPr>
          <a:xfrm>
            <a:off x="2205075" y="3643250"/>
            <a:ext cx="2114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9"/>
          </p:nvPr>
        </p:nvSpPr>
        <p:spPr>
          <a:xfrm>
            <a:off x="5881900" y="3181225"/>
            <a:ext cx="21147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13" hasCustomPrompt="1"/>
          </p:nvPr>
        </p:nvSpPr>
        <p:spPr>
          <a:xfrm>
            <a:off x="4824213" y="3501950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4"/>
          </p:nvPr>
        </p:nvSpPr>
        <p:spPr>
          <a:xfrm>
            <a:off x="5881900" y="3643250"/>
            <a:ext cx="2114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3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/>
          <p:cNvPicPr preferRelativeResize="0"/>
          <p:nvPr/>
        </p:nvPicPr>
        <p:blipFill rotWithShape="1">
          <a:blip r:embed="rId2">
            <a:alphaModFix amt="38000"/>
          </a:blip>
          <a:srcRect t="37942"/>
          <a:stretch/>
        </p:blipFill>
        <p:spPr>
          <a:xfrm rot="10800000" flipH="1">
            <a:off x="-363550" y="0"/>
            <a:ext cx="9871124" cy="459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03875" y="-693050"/>
            <a:ext cx="3054025" cy="24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 rotWithShape="1">
          <a:blip r:embed="rId4">
            <a:alphaModFix/>
          </a:blip>
          <a:srcRect l="15266" t="3832" r="9641" b="5125"/>
          <a:stretch/>
        </p:blipFill>
        <p:spPr>
          <a:xfrm flipH="1">
            <a:off x="7911086" y="1391108"/>
            <a:ext cx="1039625" cy="10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 rotWithShape="1">
          <a:blip r:embed="rId5">
            <a:alphaModFix amt="31000"/>
          </a:blip>
          <a:srcRect t="34167"/>
          <a:stretch/>
        </p:blipFill>
        <p:spPr>
          <a:xfrm>
            <a:off x="-159050" y="215264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 flipH="1">
            <a:off x="-1294302" y="3453625"/>
            <a:ext cx="3059725" cy="24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 rotWithShape="1">
          <a:blip r:embed="rId7">
            <a:alphaModFix amt="79000"/>
          </a:blip>
          <a:srcRect l="15266" t="3832" r="9641" b="5125"/>
          <a:stretch/>
        </p:blipFill>
        <p:spPr>
          <a:xfrm flipH="1">
            <a:off x="943574" y="4001308"/>
            <a:ext cx="1039625" cy="10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 rotWithShape="1">
          <a:blip r:embed="rId8">
            <a:alphaModFix amt="75000"/>
          </a:blip>
          <a:srcRect/>
          <a:stretch/>
        </p:blipFill>
        <p:spPr>
          <a:xfrm rot="-487125">
            <a:off x="135862" y="1028769"/>
            <a:ext cx="877613" cy="87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 rotWithShape="1">
          <a:blip r:embed="rId9">
            <a:alphaModFix amt="75000"/>
          </a:blip>
          <a:srcRect/>
          <a:stretch/>
        </p:blipFill>
        <p:spPr>
          <a:xfrm rot="-2529436">
            <a:off x="8115612" y="3871094"/>
            <a:ext cx="877614" cy="87759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2246400" y="1566600"/>
            <a:ext cx="465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ubTitle" idx="1"/>
          </p:nvPr>
        </p:nvSpPr>
        <p:spPr>
          <a:xfrm>
            <a:off x="2246400" y="2408400"/>
            <a:ext cx="4651200" cy="11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7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/>
        </p:blipFill>
        <p:spPr>
          <a:xfrm rot="10800000">
            <a:off x="2254826" y="-58523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7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/>
        </p:blipFill>
        <p:spPr>
          <a:xfrm flipH="1">
            <a:off x="-103549" y="-171449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7"/>
          <p:cNvPicPr preferRelativeResize="0"/>
          <p:nvPr/>
        </p:nvPicPr>
        <p:blipFill rotWithShape="1">
          <a:blip r:embed="rId3">
            <a:alphaModFix amt="87000"/>
          </a:blip>
          <a:srcRect/>
          <a:stretch/>
        </p:blipFill>
        <p:spPr>
          <a:xfrm rot="9779565">
            <a:off x="-318074" y="3920268"/>
            <a:ext cx="1583266" cy="158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7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6867998">
            <a:off x="7776478" y="3931782"/>
            <a:ext cx="1588296" cy="1588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7"/>
          <p:cNvPicPr preferRelativeResize="0"/>
          <p:nvPr/>
        </p:nvPicPr>
        <p:blipFill rotWithShape="1">
          <a:blip r:embed="rId5">
            <a:alphaModFix amt="69000"/>
          </a:blip>
          <a:srcRect/>
          <a:stretch/>
        </p:blipFill>
        <p:spPr>
          <a:xfrm rot="9174797">
            <a:off x="-472517" y="3533564"/>
            <a:ext cx="1055868" cy="105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 rotWithShape="1">
          <a:blip r:embed="rId6">
            <a:alphaModFix amt="75000"/>
          </a:blip>
          <a:srcRect/>
          <a:stretch/>
        </p:blipFill>
        <p:spPr>
          <a:xfrm rot="-10702993">
            <a:off x="8324472" y="3410938"/>
            <a:ext cx="978885" cy="978857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52"/>
          <p:cNvPicPr preferRelativeResize="0"/>
          <p:nvPr/>
        </p:nvPicPr>
        <p:blipFill rotWithShape="1">
          <a:blip r:embed="rId2">
            <a:alphaModFix amt="31000"/>
          </a:blip>
          <a:srcRect t="34167"/>
          <a:stretch/>
        </p:blipFill>
        <p:spPr>
          <a:xfrm>
            <a:off x="-159050" y="2152649"/>
            <a:ext cx="6918400" cy="3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2"/>
          <p:cNvPicPr preferRelativeResize="0"/>
          <p:nvPr/>
        </p:nvPicPr>
        <p:blipFill rotWithShape="1">
          <a:blip r:embed="rId3">
            <a:alphaModFix amt="38000"/>
          </a:blip>
          <a:srcRect t="37942"/>
          <a:stretch/>
        </p:blipFill>
        <p:spPr>
          <a:xfrm rot="10800000" flipH="1">
            <a:off x="-363550" y="0"/>
            <a:ext cx="9871124" cy="459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2"/>
          <p:cNvPicPr preferRelativeResize="0"/>
          <p:nvPr/>
        </p:nvPicPr>
        <p:blipFill rotWithShape="1">
          <a:blip r:embed="rId4">
            <a:alphaModFix amt="87000"/>
          </a:blip>
          <a:srcRect/>
          <a:stretch/>
        </p:blipFill>
        <p:spPr>
          <a:xfrm rot="-117636" flipH="1">
            <a:off x="-836824" y="-782924"/>
            <a:ext cx="3037322" cy="303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4516150" flipH="1">
            <a:off x="6777356" y="2981482"/>
            <a:ext cx="3250139" cy="3250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2"/>
          <p:cNvPicPr preferRelativeResize="0"/>
          <p:nvPr/>
        </p:nvPicPr>
        <p:blipFill rotWithShape="1">
          <a:blip r:embed="rId6">
            <a:alphaModFix amt="69000"/>
          </a:blip>
          <a:srcRect/>
          <a:stretch/>
        </p:blipFill>
        <p:spPr>
          <a:xfrm rot="487122" flipH="1">
            <a:off x="2317517" y="-374933"/>
            <a:ext cx="1005191" cy="1005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2"/>
          <p:cNvPicPr preferRelativeResize="0"/>
          <p:nvPr/>
        </p:nvPicPr>
        <p:blipFill rotWithShape="1">
          <a:blip r:embed="rId7">
            <a:alphaModFix amt="75000"/>
          </a:blip>
          <a:srcRect/>
          <a:stretch/>
        </p:blipFill>
        <p:spPr>
          <a:xfrm rot="487143" flipH="1">
            <a:off x="6242368" y="4449328"/>
            <a:ext cx="907356" cy="90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2"/>
          <p:cNvPicPr preferRelativeResize="0"/>
          <p:nvPr/>
        </p:nvPicPr>
        <p:blipFill rotWithShape="1">
          <a:blip r:embed="rId8">
            <a:alphaModFix amt="60000"/>
          </a:blip>
          <a:srcRect/>
          <a:stretch/>
        </p:blipFill>
        <p:spPr>
          <a:xfrm rot="-487117">
            <a:off x="6773980" y="84064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2"/>
          <p:cNvPicPr preferRelativeResize="0"/>
          <p:nvPr/>
        </p:nvPicPr>
        <p:blipFill rotWithShape="1">
          <a:blip r:embed="rId9">
            <a:alphaModFix amt="60000"/>
          </a:blip>
          <a:srcRect/>
          <a:stretch/>
        </p:blipFill>
        <p:spPr>
          <a:xfrm rot="-487117">
            <a:off x="1573330" y="3945794"/>
            <a:ext cx="223202" cy="22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53"/>
          <p:cNvPicPr preferRelativeResize="0"/>
          <p:nvPr/>
        </p:nvPicPr>
        <p:blipFill rotWithShape="1">
          <a:blip r:embed="rId2">
            <a:alphaModFix amt="31000"/>
          </a:blip>
          <a:srcRect b="71614"/>
          <a:stretch/>
        </p:blipFill>
        <p:spPr>
          <a:xfrm flipH="1">
            <a:off x="0" y="-30753"/>
            <a:ext cx="6918400" cy="1471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3"/>
          <p:cNvPicPr preferRelativeResize="0"/>
          <p:nvPr/>
        </p:nvPicPr>
        <p:blipFill rotWithShape="1">
          <a:blip r:embed="rId3">
            <a:alphaModFix amt="87000"/>
          </a:blip>
          <a:srcRect/>
          <a:stretch/>
        </p:blipFill>
        <p:spPr>
          <a:xfrm rot="117638">
            <a:off x="8017972" y="-667433"/>
            <a:ext cx="2073707" cy="207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/>
          <p:cNvPicPr preferRelativeResize="0"/>
          <p:nvPr/>
        </p:nvPicPr>
        <p:blipFill rotWithShape="1">
          <a:blip r:embed="rId4">
            <a:alphaModFix amt="69000"/>
          </a:blip>
          <a:srcRect/>
          <a:stretch/>
        </p:blipFill>
        <p:spPr>
          <a:xfrm rot="-487136">
            <a:off x="-676155" y="4045929"/>
            <a:ext cx="1494185" cy="1494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DM Serif Text"/>
              <a:buNone/>
              <a:defRPr sz="3500" b="1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veria Libre"/>
              <a:buNone/>
              <a:defRPr sz="3500" b="1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71" r:id="rId4"/>
    <p:sldLayoutId id="2147483693" r:id="rId5"/>
    <p:sldLayoutId id="2147483698" r:id="rId6"/>
    <p:sldLayoutId id="214748369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57"/>
          <p:cNvPicPr preferRelativeResize="0"/>
          <p:nvPr/>
        </p:nvPicPr>
        <p:blipFill rotWithShape="1">
          <a:blip r:embed="rId3">
            <a:alphaModFix amt="87000"/>
          </a:blip>
          <a:srcRect/>
          <a:stretch/>
        </p:blipFill>
        <p:spPr>
          <a:xfrm rot="117636">
            <a:off x="5518082" y="871043"/>
            <a:ext cx="2469035" cy="246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4" name="Google Shape;564;p57"/>
          <p:cNvGrpSpPr/>
          <p:nvPr/>
        </p:nvGrpSpPr>
        <p:grpSpPr>
          <a:xfrm flipH="1">
            <a:off x="5765142" y="1332626"/>
            <a:ext cx="3046765" cy="5044129"/>
            <a:chOff x="1559750" y="1367850"/>
            <a:chExt cx="2473425" cy="4094925"/>
          </a:xfrm>
        </p:grpSpPr>
        <p:sp>
          <p:nvSpPr>
            <p:cNvPr id="565" name="Google Shape;565;p57"/>
            <p:cNvSpPr/>
            <p:nvPr/>
          </p:nvSpPr>
          <p:spPr>
            <a:xfrm>
              <a:off x="2808975" y="2514075"/>
              <a:ext cx="384850" cy="560525"/>
            </a:xfrm>
            <a:custGeom>
              <a:avLst/>
              <a:gdLst/>
              <a:ahLst/>
              <a:cxnLst/>
              <a:rect l="l" t="t" r="r" b="b"/>
              <a:pathLst>
                <a:path w="15394" h="22421" extrusionOk="0">
                  <a:moveTo>
                    <a:pt x="11012" y="0"/>
                  </a:moveTo>
                  <a:cubicBezTo>
                    <a:pt x="10777" y="0"/>
                    <a:pt x="10544" y="16"/>
                    <a:pt x="10315" y="45"/>
                  </a:cubicBezTo>
                  <a:cubicBezTo>
                    <a:pt x="9327" y="187"/>
                    <a:pt x="8418" y="547"/>
                    <a:pt x="7556" y="986"/>
                  </a:cubicBezTo>
                  <a:cubicBezTo>
                    <a:pt x="6694" y="1440"/>
                    <a:pt x="5879" y="1973"/>
                    <a:pt x="5142" y="2600"/>
                  </a:cubicBezTo>
                  <a:lnTo>
                    <a:pt x="5189" y="2632"/>
                  </a:lnTo>
                  <a:cubicBezTo>
                    <a:pt x="5565" y="2350"/>
                    <a:pt x="5973" y="2083"/>
                    <a:pt x="6380" y="1848"/>
                  </a:cubicBezTo>
                  <a:cubicBezTo>
                    <a:pt x="6788" y="1597"/>
                    <a:pt x="7211" y="1362"/>
                    <a:pt x="7634" y="1174"/>
                  </a:cubicBezTo>
                  <a:cubicBezTo>
                    <a:pt x="8496" y="767"/>
                    <a:pt x="9421" y="469"/>
                    <a:pt x="10346" y="375"/>
                  </a:cubicBezTo>
                  <a:cubicBezTo>
                    <a:pt x="10522" y="357"/>
                    <a:pt x="10699" y="348"/>
                    <a:pt x="10874" y="348"/>
                  </a:cubicBezTo>
                  <a:cubicBezTo>
                    <a:pt x="11167" y="348"/>
                    <a:pt x="11457" y="373"/>
                    <a:pt x="11741" y="422"/>
                  </a:cubicBezTo>
                  <a:cubicBezTo>
                    <a:pt x="12180" y="516"/>
                    <a:pt x="12619" y="688"/>
                    <a:pt x="12995" y="923"/>
                  </a:cubicBezTo>
                  <a:cubicBezTo>
                    <a:pt x="13773" y="1405"/>
                    <a:pt x="14334" y="2165"/>
                    <a:pt x="14741" y="2989"/>
                  </a:cubicBezTo>
                  <a:lnTo>
                    <a:pt x="14741" y="2989"/>
                  </a:lnTo>
                  <a:cubicBezTo>
                    <a:pt x="14816" y="3707"/>
                    <a:pt x="14860" y="4438"/>
                    <a:pt x="14860" y="5155"/>
                  </a:cubicBezTo>
                  <a:cubicBezTo>
                    <a:pt x="14860" y="5908"/>
                    <a:pt x="14829" y="6660"/>
                    <a:pt x="14766" y="7397"/>
                  </a:cubicBezTo>
                  <a:cubicBezTo>
                    <a:pt x="14641" y="8886"/>
                    <a:pt x="14359" y="10359"/>
                    <a:pt x="13904" y="11754"/>
                  </a:cubicBezTo>
                  <a:cubicBezTo>
                    <a:pt x="13434" y="13165"/>
                    <a:pt x="12776" y="14513"/>
                    <a:pt x="11882" y="15688"/>
                  </a:cubicBezTo>
                  <a:cubicBezTo>
                    <a:pt x="10989" y="16864"/>
                    <a:pt x="9876" y="17852"/>
                    <a:pt x="8590" y="18588"/>
                  </a:cubicBezTo>
                  <a:lnTo>
                    <a:pt x="8575" y="18604"/>
                  </a:lnTo>
                  <a:lnTo>
                    <a:pt x="8559" y="18620"/>
                  </a:lnTo>
                  <a:cubicBezTo>
                    <a:pt x="7854" y="19200"/>
                    <a:pt x="7101" y="19764"/>
                    <a:pt x="6318" y="20281"/>
                  </a:cubicBezTo>
                  <a:cubicBezTo>
                    <a:pt x="5550" y="20783"/>
                    <a:pt x="4750" y="21269"/>
                    <a:pt x="3904" y="21629"/>
                  </a:cubicBezTo>
                  <a:cubicBezTo>
                    <a:pt x="3481" y="21817"/>
                    <a:pt x="3057" y="21974"/>
                    <a:pt x="2603" y="22068"/>
                  </a:cubicBezTo>
                  <a:cubicBezTo>
                    <a:pt x="2391" y="22113"/>
                    <a:pt x="2175" y="22140"/>
                    <a:pt x="1961" y="22140"/>
                  </a:cubicBezTo>
                  <a:cubicBezTo>
                    <a:pt x="1732" y="22140"/>
                    <a:pt x="1505" y="22109"/>
                    <a:pt x="1286" y="22037"/>
                  </a:cubicBezTo>
                  <a:cubicBezTo>
                    <a:pt x="1082" y="21974"/>
                    <a:pt x="894" y="21848"/>
                    <a:pt x="753" y="21692"/>
                  </a:cubicBezTo>
                  <a:cubicBezTo>
                    <a:pt x="597" y="21535"/>
                    <a:pt x="471" y="21347"/>
                    <a:pt x="377" y="21143"/>
                  </a:cubicBezTo>
                  <a:cubicBezTo>
                    <a:pt x="205" y="20736"/>
                    <a:pt x="142" y="20265"/>
                    <a:pt x="111" y="19795"/>
                  </a:cubicBezTo>
                  <a:lnTo>
                    <a:pt x="1" y="19811"/>
                  </a:lnTo>
                  <a:cubicBezTo>
                    <a:pt x="1" y="20281"/>
                    <a:pt x="32" y="20751"/>
                    <a:pt x="205" y="21221"/>
                  </a:cubicBezTo>
                  <a:cubicBezTo>
                    <a:pt x="299" y="21441"/>
                    <a:pt x="424" y="21660"/>
                    <a:pt x="581" y="21848"/>
                  </a:cubicBezTo>
                  <a:cubicBezTo>
                    <a:pt x="753" y="22037"/>
                    <a:pt x="973" y="22178"/>
                    <a:pt x="1208" y="22272"/>
                  </a:cubicBezTo>
                  <a:cubicBezTo>
                    <a:pt x="1479" y="22380"/>
                    <a:pt x="1766" y="22421"/>
                    <a:pt x="2050" y="22421"/>
                  </a:cubicBezTo>
                  <a:cubicBezTo>
                    <a:pt x="2259" y="22421"/>
                    <a:pt x="2467" y="22399"/>
                    <a:pt x="2666" y="22366"/>
                  </a:cubicBezTo>
                  <a:cubicBezTo>
                    <a:pt x="3136" y="22287"/>
                    <a:pt x="3606" y="22146"/>
                    <a:pt x="4045" y="21974"/>
                  </a:cubicBezTo>
                  <a:cubicBezTo>
                    <a:pt x="4923" y="21613"/>
                    <a:pt x="5769" y="21143"/>
                    <a:pt x="6568" y="20642"/>
                  </a:cubicBezTo>
                  <a:cubicBezTo>
                    <a:pt x="7368" y="20140"/>
                    <a:pt x="8136" y="19591"/>
                    <a:pt x="8873" y="18996"/>
                  </a:cubicBezTo>
                  <a:lnTo>
                    <a:pt x="8873" y="18996"/>
                  </a:lnTo>
                  <a:lnTo>
                    <a:pt x="8841" y="19027"/>
                  </a:lnTo>
                  <a:cubicBezTo>
                    <a:pt x="10189" y="18275"/>
                    <a:pt x="11381" y="17240"/>
                    <a:pt x="12321" y="16018"/>
                  </a:cubicBezTo>
                  <a:cubicBezTo>
                    <a:pt x="13261" y="14795"/>
                    <a:pt x="13951" y="13400"/>
                    <a:pt x="14437" y="11942"/>
                  </a:cubicBezTo>
                  <a:cubicBezTo>
                    <a:pt x="14907" y="10485"/>
                    <a:pt x="15189" y="8964"/>
                    <a:pt x="15315" y="7444"/>
                  </a:cubicBezTo>
                  <a:cubicBezTo>
                    <a:pt x="15377" y="6676"/>
                    <a:pt x="15393" y="5923"/>
                    <a:pt x="15377" y="5155"/>
                  </a:cubicBezTo>
                  <a:cubicBezTo>
                    <a:pt x="15362" y="4387"/>
                    <a:pt x="15315" y="3635"/>
                    <a:pt x="15205" y="2867"/>
                  </a:cubicBezTo>
                  <a:lnTo>
                    <a:pt x="15189" y="2836"/>
                  </a:lnTo>
                  <a:lnTo>
                    <a:pt x="15174" y="2788"/>
                  </a:lnTo>
                  <a:cubicBezTo>
                    <a:pt x="14954" y="2350"/>
                    <a:pt x="14688" y="1926"/>
                    <a:pt x="14359" y="1550"/>
                  </a:cubicBezTo>
                  <a:cubicBezTo>
                    <a:pt x="14029" y="1174"/>
                    <a:pt x="13653" y="829"/>
                    <a:pt x="13214" y="578"/>
                  </a:cubicBezTo>
                  <a:cubicBezTo>
                    <a:pt x="12776" y="312"/>
                    <a:pt x="12290" y="140"/>
                    <a:pt x="11804" y="61"/>
                  </a:cubicBezTo>
                  <a:cubicBezTo>
                    <a:pt x="11539" y="20"/>
                    <a:pt x="11274" y="0"/>
                    <a:pt x="1101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7"/>
            <p:cNvSpPr/>
            <p:nvPr/>
          </p:nvSpPr>
          <p:spPr>
            <a:xfrm>
              <a:off x="2969650" y="2536750"/>
              <a:ext cx="174000" cy="266875"/>
            </a:xfrm>
            <a:custGeom>
              <a:avLst/>
              <a:gdLst/>
              <a:ahLst/>
              <a:cxnLst/>
              <a:rect l="l" t="t" r="r" b="b"/>
              <a:pathLst>
                <a:path w="6960" h="10675" extrusionOk="0">
                  <a:moveTo>
                    <a:pt x="4029" y="1"/>
                  </a:moveTo>
                  <a:cubicBezTo>
                    <a:pt x="3966" y="1"/>
                    <a:pt x="3903" y="16"/>
                    <a:pt x="3809" y="16"/>
                  </a:cubicBezTo>
                  <a:lnTo>
                    <a:pt x="3794" y="16"/>
                  </a:lnTo>
                  <a:lnTo>
                    <a:pt x="3794" y="32"/>
                  </a:lnTo>
                  <a:cubicBezTo>
                    <a:pt x="3135" y="189"/>
                    <a:pt x="2493" y="424"/>
                    <a:pt x="1897" y="769"/>
                  </a:cubicBezTo>
                  <a:cubicBezTo>
                    <a:pt x="1317" y="1129"/>
                    <a:pt x="800" y="1615"/>
                    <a:pt x="455" y="2226"/>
                  </a:cubicBezTo>
                  <a:cubicBezTo>
                    <a:pt x="126" y="2838"/>
                    <a:pt x="0" y="3543"/>
                    <a:pt x="47" y="4217"/>
                  </a:cubicBezTo>
                  <a:cubicBezTo>
                    <a:pt x="63" y="4546"/>
                    <a:pt x="126" y="4875"/>
                    <a:pt x="204" y="5204"/>
                  </a:cubicBezTo>
                  <a:cubicBezTo>
                    <a:pt x="298" y="5518"/>
                    <a:pt x="408" y="5831"/>
                    <a:pt x="565" y="6129"/>
                  </a:cubicBezTo>
                  <a:lnTo>
                    <a:pt x="612" y="6098"/>
                  </a:lnTo>
                  <a:cubicBezTo>
                    <a:pt x="392" y="5487"/>
                    <a:pt x="283" y="4844"/>
                    <a:pt x="298" y="4201"/>
                  </a:cubicBezTo>
                  <a:cubicBezTo>
                    <a:pt x="314" y="3574"/>
                    <a:pt x="471" y="2947"/>
                    <a:pt x="800" y="2430"/>
                  </a:cubicBezTo>
                  <a:cubicBezTo>
                    <a:pt x="1113" y="1897"/>
                    <a:pt x="1599" y="1490"/>
                    <a:pt x="2148" y="1192"/>
                  </a:cubicBezTo>
                  <a:cubicBezTo>
                    <a:pt x="2696" y="894"/>
                    <a:pt x="3292" y="690"/>
                    <a:pt x="3919" y="549"/>
                  </a:cubicBezTo>
                  <a:lnTo>
                    <a:pt x="3919" y="549"/>
                  </a:lnTo>
                  <a:lnTo>
                    <a:pt x="3888" y="565"/>
                  </a:lnTo>
                  <a:cubicBezTo>
                    <a:pt x="3935" y="549"/>
                    <a:pt x="3997" y="549"/>
                    <a:pt x="4044" y="549"/>
                  </a:cubicBezTo>
                  <a:lnTo>
                    <a:pt x="4217" y="549"/>
                  </a:lnTo>
                  <a:cubicBezTo>
                    <a:pt x="4327" y="565"/>
                    <a:pt x="4452" y="581"/>
                    <a:pt x="4562" y="596"/>
                  </a:cubicBezTo>
                  <a:cubicBezTo>
                    <a:pt x="4781" y="643"/>
                    <a:pt x="4985" y="722"/>
                    <a:pt x="5173" y="847"/>
                  </a:cubicBezTo>
                  <a:cubicBezTo>
                    <a:pt x="5565" y="1066"/>
                    <a:pt x="5863" y="1427"/>
                    <a:pt x="6051" y="1850"/>
                  </a:cubicBezTo>
                  <a:cubicBezTo>
                    <a:pt x="6239" y="2289"/>
                    <a:pt x="6333" y="2759"/>
                    <a:pt x="6380" y="3245"/>
                  </a:cubicBezTo>
                  <a:cubicBezTo>
                    <a:pt x="6427" y="3731"/>
                    <a:pt x="6411" y="4233"/>
                    <a:pt x="6380" y="4719"/>
                  </a:cubicBezTo>
                  <a:cubicBezTo>
                    <a:pt x="6301" y="5722"/>
                    <a:pt x="6113" y="6709"/>
                    <a:pt x="5878" y="7697"/>
                  </a:cubicBezTo>
                  <a:cubicBezTo>
                    <a:pt x="5659" y="8684"/>
                    <a:pt x="5377" y="9656"/>
                    <a:pt x="5079" y="10643"/>
                  </a:cubicBezTo>
                  <a:lnTo>
                    <a:pt x="5189" y="10675"/>
                  </a:lnTo>
                  <a:cubicBezTo>
                    <a:pt x="5596" y="9734"/>
                    <a:pt x="5957" y="8778"/>
                    <a:pt x="6254" y="7791"/>
                  </a:cubicBezTo>
                  <a:cubicBezTo>
                    <a:pt x="6552" y="6819"/>
                    <a:pt x="6787" y="5800"/>
                    <a:pt x="6897" y="4766"/>
                  </a:cubicBezTo>
                  <a:cubicBezTo>
                    <a:pt x="6944" y="4248"/>
                    <a:pt x="6960" y="3731"/>
                    <a:pt x="6928" y="3198"/>
                  </a:cubicBezTo>
                  <a:cubicBezTo>
                    <a:pt x="6881" y="2665"/>
                    <a:pt x="6787" y="2132"/>
                    <a:pt x="6552" y="1631"/>
                  </a:cubicBezTo>
                  <a:cubicBezTo>
                    <a:pt x="6443" y="1380"/>
                    <a:pt x="6301" y="1129"/>
                    <a:pt x="6113" y="910"/>
                  </a:cubicBezTo>
                  <a:cubicBezTo>
                    <a:pt x="5941" y="690"/>
                    <a:pt x="5706" y="502"/>
                    <a:pt x="5471" y="361"/>
                  </a:cubicBezTo>
                  <a:cubicBezTo>
                    <a:pt x="5220" y="220"/>
                    <a:pt x="4938" y="110"/>
                    <a:pt x="4671" y="63"/>
                  </a:cubicBezTo>
                  <a:cubicBezTo>
                    <a:pt x="4530" y="32"/>
                    <a:pt x="4389" y="16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7"/>
            <p:cNvSpPr/>
            <p:nvPr/>
          </p:nvSpPr>
          <p:spPr>
            <a:xfrm>
              <a:off x="2856800" y="2774225"/>
              <a:ext cx="135200" cy="117075"/>
            </a:xfrm>
            <a:custGeom>
              <a:avLst/>
              <a:gdLst/>
              <a:ahLst/>
              <a:cxnLst/>
              <a:rect l="l" t="t" r="r" b="b"/>
              <a:pathLst>
                <a:path w="5408" h="4683" extrusionOk="0">
                  <a:moveTo>
                    <a:pt x="1317" y="0"/>
                  </a:moveTo>
                  <a:lnTo>
                    <a:pt x="1207" y="47"/>
                  </a:lnTo>
                  <a:cubicBezTo>
                    <a:pt x="1254" y="204"/>
                    <a:pt x="1286" y="376"/>
                    <a:pt x="1301" y="533"/>
                  </a:cubicBezTo>
                  <a:cubicBezTo>
                    <a:pt x="1333" y="690"/>
                    <a:pt x="1333" y="862"/>
                    <a:pt x="1317" y="1019"/>
                  </a:cubicBezTo>
                  <a:cubicBezTo>
                    <a:pt x="1317" y="1176"/>
                    <a:pt x="1270" y="1333"/>
                    <a:pt x="1207" y="1442"/>
                  </a:cubicBezTo>
                  <a:cubicBezTo>
                    <a:pt x="1129" y="1568"/>
                    <a:pt x="1035" y="1662"/>
                    <a:pt x="909" y="1724"/>
                  </a:cubicBezTo>
                  <a:lnTo>
                    <a:pt x="862" y="1740"/>
                  </a:lnTo>
                  <a:lnTo>
                    <a:pt x="831" y="1787"/>
                  </a:lnTo>
                  <a:cubicBezTo>
                    <a:pt x="643" y="2101"/>
                    <a:pt x="455" y="2414"/>
                    <a:pt x="298" y="2759"/>
                  </a:cubicBezTo>
                  <a:cubicBezTo>
                    <a:pt x="235" y="2931"/>
                    <a:pt x="157" y="3104"/>
                    <a:pt x="110" y="3292"/>
                  </a:cubicBezTo>
                  <a:cubicBezTo>
                    <a:pt x="47" y="3480"/>
                    <a:pt x="0" y="3668"/>
                    <a:pt x="0" y="3887"/>
                  </a:cubicBezTo>
                  <a:cubicBezTo>
                    <a:pt x="0" y="3997"/>
                    <a:pt x="16" y="4107"/>
                    <a:pt x="47" y="4217"/>
                  </a:cubicBezTo>
                  <a:cubicBezTo>
                    <a:pt x="94" y="4342"/>
                    <a:pt x="173" y="4467"/>
                    <a:pt x="298" y="4546"/>
                  </a:cubicBezTo>
                  <a:cubicBezTo>
                    <a:pt x="408" y="4624"/>
                    <a:pt x="517" y="4655"/>
                    <a:pt x="643" y="4671"/>
                  </a:cubicBezTo>
                  <a:cubicBezTo>
                    <a:pt x="698" y="4679"/>
                    <a:pt x="753" y="4683"/>
                    <a:pt x="805" y="4683"/>
                  </a:cubicBezTo>
                  <a:cubicBezTo>
                    <a:pt x="858" y="4683"/>
                    <a:pt x="909" y="4679"/>
                    <a:pt x="956" y="4671"/>
                  </a:cubicBezTo>
                  <a:cubicBezTo>
                    <a:pt x="1364" y="4624"/>
                    <a:pt x="1709" y="4483"/>
                    <a:pt x="2054" y="4326"/>
                  </a:cubicBezTo>
                  <a:lnTo>
                    <a:pt x="2101" y="4311"/>
                  </a:lnTo>
                  <a:lnTo>
                    <a:pt x="2116" y="4279"/>
                  </a:lnTo>
                  <a:cubicBezTo>
                    <a:pt x="2351" y="4044"/>
                    <a:pt x="2586" y="3809"/>
                    <a:pt x="2837" y="3590"/>
                  </a:cubicBezTo>
                  <a:cubicBezTo>
                    <a:pt x="3088" y="3355"/>
                    <a:pt x="3339" y="3151"/>
                    <a:pt x="3605" y="2947"/>
                  </a:cubicBezTo>
                  <a:cubicBezTo>
                    <a:pt x="3872" y="2759"/>
                    <a:pt x="4154" y="2571"/>
                    <a:pt x="4452" y="2445"/>
                  </a:cubicBezTo>
                  <a:cubicBezTo>
                    <a:pt x="4608" y="2398"/>
                    <a:pt x="4750" y="2351"/>
                    <a:pt x="4906" y="2336"/>
                  </a:cubicBezTo>
                  <a:cubicBezTo>
                    <a:pt x="5063" y="2336"/>
                    <a:pt x="5220" y="2367"/>
                    <a:pt x="5361" y="2477"/>
                  </a:cubicBezTo>
                  <a:lnTo>
                    <a:pt x="5408" y="2398"/>
                  </a:lnTo>
                  <a:cubicBezTo>
                    <a:pt x="5282" y="2273"/>
                    <a:pt x="5094" y="2195"/>
                    <a:pt x="4922" y="2179"/>
                  </a:cubicBezTo>
                  <a:cubicBezTo>
                    <a:pt x="4889" y="2176"/>
                    <a:pt x="4855" y="2175"/>
                    <a:pt x="4822" y="2175"/>
                  </a:cubicBezTo>
                  <a:cubicBezTo>
                    <a:pt x="4668" y="2175"/>
                    <a:pt x="4518" y="2203"/>
                    <a:pt x="4389" y="2242"/>
                  </a:cubicBezTo>
                  <a:cubicBezTo>
                    <a:pt x="4044" y="2351"/>
                    <a:pt x="3731" y="2508"/>
                    <a:pt x="3433" y="2696"/>
                  </a:cubicBezTo>
                  <a:cubicBezTo>
                    <a:pt x="3135" y="2884"/>
                    <a:pt x="2853" y="3088"/>
                    <a:pt x="2586" y="3307"/>
                  </a:cubicBezTo>
                  <a:cubicBezTo>
                    <a:pt x="2344" y="3520"/>
                    <a:pt x="2086" y="3732"/>
                    <a:pt x="1842" y="3973"/>
                  </a:cubicBezTo>
                  <a:lnTo>
                    <a:pt x="1842" y="3973"/>
                  </a:lnTo>
                  <a:cubicBezTo>
                    <a:pt x="1531" y="4105"/>
                    <a:pt x="1220" y="4218"/>
                    <a:pt x="909" y="4248"/>
                  </a:cubicBezTo>
                  <a:cubicBezTo>
                    <a:pt x="870" y="4252"/>
                    <a:pt x="832" y="4254"/>
                    <a:pt x="795" y="4254"/>
                  </a:cubicBezTo>
                  <a:cubicBezTo>
                    <a:pt x="686" y="4254"/>
                    <a:pt x="592" y="4236"/>
                    <a:pt x="533" y="4201"/>
                  </a:cubicBezTo>
                  <a:cubicBezTo>
                    <a:pt x="502" y="4170"/>
                    <a:pt x="470" y="4138"/>
                    <a:pt x="455" y="4076"/>
                  </a:cubicBezTo>
                  <a:cubicBezTo>
                    <a:pt x="423" y="4029"/>
                    <a:pt x="423" y="3966"/>
                    <a:pt x="423" y="3887"/>
                  </a:cubicBezTo>
                  <a:cubicBezTo>
                    <a:pt x="423" y="3574"/>
                    <a:pt x="533" y="3229"/>
                    <a:pt x="659" y="2916"/>
                  </a:cubicBezTo>
                  <a:cubicBezTo>
                    <a:pt x="795" y="2597"/>
                    <a:pt x="946" y="2278"/>
                    <a:pt x="1112" y="1988"/>
                  </a:cubicBezTo>
                  <a:lnTo>
                    <a:pt x="1112" y="1988"/>
                  </a:lnTo>
                  <a:cubicBezTo>
                    <a:pt x="1270" y="1892"/>
                    <a:pt x="1390" y="1750"/>
                    <a:pt x="1474" y="1583"/>
                  </a:cubicBezTo>
                  <a:cubicBezTo>
                    <a:pt x="1552" y="1395"/>
                    <a:pt x="1583" y="1207"/>
                    <a:pt x="1568" y="1019"/>
                  </a:cubicBezTo>
                  <a:cubicBezTo>
                    <a:pt x="1568" y="847"/>
                    <a:pt x="1536" y="659"/>
                    <a:pt x="1505" y="502"/>
                  </a:cubicBezTo>
                  <a:cubicBezTo>
                    <a:pt x="1458" y="329"/>
                    <a:pt x="1395" y="157"/>
                    <a:pt x="131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7"/>
            <p:cNvSpPr/>
            <p:nvPr/>
          </p:nvSpPr>
          <p:spPr>
            <a:xfrm>
              <a:off x="2691425" y="4396900"/>
              <a:ext cx="375025" cy="650500"/>
            </a:xfrm>
            <a:custGeom>
              <a:avLst/>
              <a:gdLst/>
              <a:ahLst/>
              <a:cxnLst/>
              <a:rect l="l" t="t" r="r" b="b"/>
              <a:pathLst>
                <a:path w="15001" h="26020" extrusionOk="0">
                  <a:moveTo>
                    <a:pt x="14970" y="1"/>
                  </a:moveTo>
                  <a:cubicBezTo>
                    <a:pt x="12807" y="1443"/>
                    <a:pt x="10863" y="3167"/>
                    <a:pt x="9076" y="5063"/>
                  </a:cubicBezTo>
                  <a:cubicBezTo>
                    <a:pt x="8183" y="6004"/>
                    <a:pt x="7336" y="6991"/>
                    <a:pt x="6537" y="8010"/>
                  </a:cubicBezTo>
                  <a:cubicBezTo>
                    <a:pt x="5753" y="9045"/>
                    <a:pt x="5016" y="10126"/>
                    <a:pt x="4327" y="11223"/>
                  </a:cubicBezTo>
                  <a:cubicBezTo>
                    <a:pt x="3668" y="12336"/>
                    <a:pt x="3041" y="13496"/>
                    <a:pt x="2509" y="14672"/>
                  </a:cubicBezTo>
                  <a:cubicBezTo>
                    <a:pt x="1976" y="15863"/>
                    <a:pt x="1505" y="17086"/>
                    <a:pt x="1129" y="18324"/>
                  </a:cubicBezTo>
                  <a:cubicBezTo>
                    <a:pt x="753" y="19578"/>
                    <a:pt x="471" y="20847"/>
                    <a:pt x="283" y="22133"/>
                  </a:cubicBezTo>
                  <a:cubicBezTo>
                    <a:pt x="95" y="23418"/>
                    <a:pt x="1" y="24719"/>
                    <a:pt x="16" y="26020"/>
                  </a:cubicBezTo>
                  <a:lnTo>
                    <a:pt x="126" y="26020"/>
                  </a:lnTo>
                  <a:cubicBezTo>
                    <a:pt x="142" y="25691"/>
                    <a:pt x="173" y="25377"/>
                    <a:pt x="204" y="25048"/>
                  </a:cubicBezTo>
                  <a:cubicBezTo>
                    <a:pt x="236" y="24735"/>
                    <a:pt x="267" y="24421"/>
                    <a:pt x="314" y="24092"/>
                  </a:cubicBezTo>
                  <a:cubicBezTo>
                    <a:pt x="393" y="23449"/>
                    <a:pt x="487" y="22822"/>
                    <a:pt x="612" y="22195"/>
                  </a:cubicBezTo>
                  <a:cubicBezTo>
                    <a:pt x="863" y="20926"/>
                    <a:pt x="1176" y="19688"/>
                    <a:pt x="1584" y="18481"/>
                  </a:cubicBezTo>
                  <a:cubicBezTo>
                    <a:pt x="1991" y="17258"/>
                    <a:pt x="2462" y="16067"/>
                    <a:pt x="3010" y="14907"/>
                  </a:cubicBezTo>
                  <a:cubicBezTo>
                    <a:pt x="3543" y="13747"/>
                    <a:pt x="4154" y="12618"/>
                    <a:pt x="4813" y="11521"/>
                  </a:cubicBezTo>
                  <a:cubicBezTo>
                    <a:pt x="5487" y="10424"/>
                    <a:pt x="6208" y="9374"/>
                    <a:pt x="6976" y="8339"/>
                  </a:cubicBezTo>
                  <a:cubicBezTo>
                    <a:pt x="7728" y="7305"/>
                    <a:pt x="8559" y="6317"/>
                    <a:pt x="9405" y="5361"/>
                  </a:cubicBezTo>
                  <a:cubicBezTo>
                    <a:pt x="10267" y="4405"/>
                    <a:pt x="11145" y="3480"/>
                    <a:pt x="12086" y="2587"/>
                  </a:cubicBezTo>
                  <a:cubicBezTo>
                    <a:pt x="13010" y="1693"/>
                    <a:pt x="13982" y="847"/>
                    <a:pt x="15001" y="48"/>
                  </a:cubicBezTo>
                  <a:lnTo>
                    <a:pt x="1497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7"/>
            <p:cNvSpPr/>
            <p:nvPr/>
          </p:nvSpPr>
          <p:spPr>
            <a:xfrm>
              <a:off x="2261950" y="4485850"/>
              <a:ext cx="541975" cy="976925"/>
            </a:xfrm>
            <a:custGeom>
              <a:avLst/>
              <a:gdLst/>
              <a:ahLst/>
              <a:cxnLst/>
              <a:rect l="l" t="t" r="r" b="b"/>
              <a:pathLst>
                <a:path w="21679" h="39077" extrusionOk="0">
                  <a:moveTo>
                    <a:pt x="21615" y="1"/>
                  </a:moveTo>
                  <a:cubicBezTo>
                    <a:pt x="20894" y="1740"/>
                    <a:pt x="20158" y="3465"/>
                    <a:pt x="19374" y="5173"/>
                  </a:cubicBezTo>
                  <a:cubicBezTo>
                    <a:pt x="18606" y="6882"/>
                    <a:pt x="17807" y="8590"/>
                    <a:pt x="16976" y="10267"/>
                  </a:cubicBezTo>
                  <a:cubicBezTo>
                    <a:pt x="16145" y="11960"/>
                    <a:pt x="15283" y="13622"/>
                    <a:pt x="14358" y="15252"/>
                  </a:cubicBezTo>
                  <a:cubicBezTo>
                    <a:pt x="13433" y="16882"/>
                    <a:pt x="12462" y="18481"/>
                    <a:pt x="11333" y="19954"/>
                  </a:cubicBezTo>
                  <a:cubicBezTo>
                    <a:pt x="11051" y="20330"/>
                    <a:pt x="10753" y="20691"/>
                    <a:pt x="10455" y="21020"/>
                  </a:cubicBezTo>
                  <a:cubicBezTo>
                    <a:pt x="10299" y="21192"/>
                    <a:pt x="10142" y="21365"/>
                    <a:pt x="9985" y="21537"/>
                  </a:cubicBezTo>
                  <a:cubicBezTo>
                    <a:pt x="9891" y="21616"/>
                    <a:pt x="9813" y="21694"/>
                    <a:pt x="9734" y="21772"/>
                  </a:cubicBezTo>
                  <a:cubicBezTo>
                    <a:pt x="9640" y="21851"/>
                    <a:pt x="9562" y="21929"/>
                    <a:pt x="9468" y="22023"/>
                  </a:cubicBezTo>
                  <a:cubicBezTo>
                    <a:pt x="8794" y="22681"/>
                    <a:pt x="8151" y="23371"/>
                    <a:pt x="7524" y="24092"/>
                  </a:cubicBezTo>
                  <a:cubicBezTo>
                    <a:pt x="6286" y="25518"/>
                    <a:pt x="5126" y="27023"/>
                    <a:pt x="4092" y="28606"/>
                  </a:cubicBezTo>
                  <a:cubicBezTo>
                    <a:pt x="3057" y="30189"/>
                    <a:pt x="2148" y="31851"/>
                    <a:pt x="1411" y="33591"/>
                  </a:cubicBezTo>
                  <a:cubicBezTo>
                    <a:pt x="1051" y="34468"/>
                    <a:pt x="753" y="35362"/>
                    <a:pt x="502" y="36287"/>
                  </a:cubicBezTo>
                  <a:cubicBezTo>
                    <a:pt x="251" y="37196"/>
                    <a:pt x="79" y="38136"/>
                    <a:pt x="1" y="39077"/>
                  </a:cubicBezTo>
                  <a:lnTo>
                    <a:pt x="110" y="39077"/>
                  </a:lnTo>
                  <a:cubicBezTo>
                    <a:pt x="377" y="37227"/>
                    <a:pt x="957" y="35425"/>
                    <a:pt x="1725" y="33732"/>
                  </a:cubicBezTo>
                  <a:cubicBezTo>
                    <a:pt x="2493" y="32023"/>
                    <a:pt x="3449" y="30409"/>
                    <a:pt x="4499" y="28857"/>
                  </a:cubicBezTo>
                  <a:cubicBezTo>
                    <a:pt x="5549" y="27321"/>
                    <a:pt x="6694" y="25848"/>
                    <a:pt x="7947" y="24453"/>
                  </a:cubicBezTo>
                  <a:cubicBezTo>
                    <a:pt x="8559" y="23747"/>
                    <a:pt x="9201" y="23073"/>
                    <a:pt x="9860" y="22415"/>
                  </a:cubicBezTo>
                  <a:cubicBezTo>
                    <a:pt x="9954" y="22337"/>
                    <a:pt x="10032" y="22258"/>
                    <a:pt x="10111" y="22180"/>
                  </a:cubicBezTo>
                  <a:cubicBezTo>
                    <a:pt x="10205" y="22101"/>
                    <a:pt x="10283" y="22007"/>
                    <a:pt x="10377" y="21929"/>
                  </a:cubicBezTo>
                  <a:cubicBezTo>
                    <a:pt x="10549" y="21757"/>
                    <a:pt x="10706" y="21584"/>
                    <a:pt x="10863" y="21412"/>
                  </a:cubicBezTo>
                  <a:cubicBezTo>
                    <a:pt x="11192" y="21051"/>
                    <a:pt x="11490" y="20675"/>
                    <a:pt x="11788" y="20299"/>
                  </a:cubicBezTo>
                  <a:cubicBezTo>
                    <a:pt x="12932" y="18778"/>
                    <a:pt x="13904" y="17164"/>
                    <a:pt x="14829" y="15518"/>
                  </a:cubicBezTo>
                  <a:cubicBezTo>
                    <a:pt x="15738" y="13857"/>
                    <a:pt x="16584" y="12180"/>
                    <a:pt x="17383" y="10471"/>
                  </a:cubicBezTo>
                  <a:cubicBezTo>
                    <a:pt x="18982" y="7054"/>
                    <a:pt x="20409" y="3574"/>
                    <a:pt x="21678" y="32"/>
                  </a:cubicBezTo>
                  <a:lnTo>
                    <a:pt x="2161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7"/>
            <p:cNvSpPr/>
            <p:nvPr/>
          </p:nvSpPr>
          <p:spPr>
            <a:xfrm>
              <a:off x="3622875" y="3374550"/>
              <a:ext cx="410300" cy="1275900"/>
            </a:xfrm>
            <a:custGeom>
              <a:avLst/>
              <a:gdLst/>
              <a:ahLst/>
              <a:cxnLst/>
              <a:rect l="l" t="t" r="r" b="b"/>
              <a:pathLst>
                <a:path w="16412" h="51036" extrusionOk="0">
                  <a:moveTo>
                    <a:pt x="424" y="0"/>
                  </a:moveTo>
                  <a:cubicBezTo>
                    <a:pt x="189" y="1113"/>
                    <a:pt x="95" y="2257"/>
                    <a:pt x="48" y="3386"/>
                  </a:cubicBezTo>
                  <a:cubicBezTo>
                    <a:pt x="1" y="4514"/>
                    <a:pt x="1" y="5659"/>
                    <a:pt x="48" y="6787"/>
                  </a:cubicBezTo>
                  <a:cubicBezTo>
                    <a:pt x="142" y="9060"/>
                    <a:pt x="408" y="11317"/>
                    <a:pt x="769" y="13559"/>
                  </a:cubicBezTo>
                  <a:cubicBezTo>
                    <a:pt x="1521" y="18041"/>
                    <a:pt x="2744" y="22430"/>
                    <a:pt x="4248" y="26709"/>
                  </a:cubicBezTo>
                  <a:cubicBezTo>
                    <a:pt x="5753" y="30988"/>
                    <a:pt x="7556" y="35173"/>
                    <a:pt x="9593" y="39217"/>
                  </a:cubicBezTo>
                  <a:cubicBezTo>
                    <a:pt x="10612" y="41239"/>
                    <a:pt x="11678" y="43246"/>
                    <a:pt x="12791" y="45221"/>
                  </a:cubicBezTo>
                  <a:cubicBezTo>
                    <a:pt x="13919" y="47180"/>
                    <a:pt x="15079" y="49124"/>
                    <a:pt x="16302" y="51036"/>
                  </a:cubicBezTo>
                  <a:lnTo>
                    <a:pt x="16412" y="50973"/>
                  </a:lnTo>
                  <a:cubicBezTo>
                    <a:pt x="15267" y="49014"/>
                    <a:pt x="14154" y="47055"/>
                    <a:pt x="13104" y="45048"/>
                  </a:cubicBezTo>
                  <a:cubicBezTo>
                    <a:pt x="12023" y="43058"/>
                    <a:pt x="10988" y="41051"/>
                    <a:pt x="10016" y="39014"/>
                  </a:cubicBezTo>
                  <a:cubicBezTo>
                    <a:pt x="9045" y="36976"/>
                    <a:pt x="8104" y="34923"/>
                    <a:pt x="7226" y="32838"/>
                  </a:cubicBezTo>
                  <a:cubicBezTo>
                    <a:pt x="6349" y="30753"/>
                    <a:pt x="5534" y="28653"/>
                    <a:pt x="4781" y="26521"/>
                  </a:cubicBezTo>
                  <a:cubicBezTo>
                    <a:pt x="4029" y="24405"/>
                    <a:pt x="3339" y="22242"/>
                    <a:pt x="2744" y="20079"/>
                  </a:cubicBezTo>
                  <a:cubicBezTo>
                    <a:pt x="2132" y="17900"/>
                    <a:pt x="1631" y="15706"/>
                    <a:pt x="1207" y="13480"/>
                  </a:cubicBezTo>
                  <a:cubicBezTo>
                    <a:pt x="800" y="11270"/>
                    <a:pt x="486" y="9029"/>
                    <a:pt x="345" y="6772"/>
                  </a:cubicBezTo>
                  <a:cubicBezTo>
                    <a:pt x="267" y="5643"/>
                    <a:pt x="220" y="4514"/>
                    <a:pt x="236" y="3386"/>
                  </a:cubicBezTo>
                  <a:cubicBezTo>
                    <a:pt x="236" y="2822"/>
                    <a:pt x="251" y="2257"/>
                    <a:pt x="298" y="1709"/>
                  </a:cubicBezTo>
                  <a:cubicBezTo>
                    <a:pt x="330" y="1145"/>
                    <a:pt x="377" y="580"/>
                    <a:pt x="471" y="16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7"/>
            <p:cNvSpPr/>
            <p:nvPr/>
          </p:nvSpPr>
          <p:spPr>
            <a:xfrm>
              <a:off x="1669475" y="2640000"/>
              <a:ext cx="118350" cy="75475"/>
            </a:xfrm>
            <a:custGeom>
              <a:avLst/>
              <a:gdLst/>
              <a:ahLst/>
              <a:cxnLst/>
              <a:rect l="l" t="t" r="r" b="b"/>
              <a:pathLst>
                <a:path w="4734" h="3019" extrusionOk="0">
                  <a:moveTo>
                    <a:pt x="630" y="0"/>
                  </a:moveTo>
                  <a:cubicBezTo>
                    <a:pt x="247" y="0"/>
                    <a:pt x="141" y="228"/>
                    <a:pt x="141" y="228"/>
                  </a:cubicBezTo>
                  <a:cubicBezTo>
                    <a:pt x="0" y="698"/>
                    <a:pt x="2649" y="1560"/>
                    <a:pt x="2649" y="1560"/>
                  </a:cubicBezTo>
                  <a:cubicBezTo>
                    <a:pt x="3260" y="1701"/>
                    <a:pt x="4734" y="3018"/>
                    <a:pt x="4734" y="3018"/>
                  </a:cubicBezTo>
                  <a:cubicBezTo>
                    <a:pt x="2380" y="505"/>
                    <a:pt x="1199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7"/>
            <p:cNvSpPr/>
            <p:nvPr/>
          </p:nvSpPr>
          <p:spPr>
            <a:xfrm>
              <a:off x="1673375" y="2774600"/>
              <a:ext cx="85075" cy="217525"/>
            </a:xfrm>
            <a:custGeom>
              <a:avLst/>
              <a:gdLst/>
              <a:ahLst/>
              <a:cxnLst/>
              <a:rect l="l" t="t" r="r" b="b"/>
              <a:pathLst>
                <a:path w="3403" h="8701" extrusionOk="0">
                  <a:moveTo>
                    <a:pt x="2634" y="1"/>
                  </a:moveTo>
                  <a:lnTo>
                    <a:pt x="2524" y="17"/>
                  </a:lnTo>
                  <a:cubicBezTo>
                    <a:pt x="2524" y="455"/>
                    <a:pt x="2477" y="894"/>
                    <a:pt x="2352" y="1302"/>
                  </a:cubicBezTo>
                  <a:cubicBezTo>
                    <a:pt x="2227" y="1725"/>
                    <a:pt x="2038" y="2101"/>
                    <a:pt x="1756" y="2383"/>
                  </a:cubicBezTo>
                  <a:cubicBezTo>
                    <a:pt x="1694" y="2462"/>
                    <a:pt x="1615" y="2524"/>
                    <a:pt x="1537" y="2587"/>
                  </a:cubicBezTo>
                  <a:cubicBezTo>
                    <a:pt x="1490" y="2618"/>
                    <a:pt x="1474" y="2634"/>
                    <a:pt x="1411" y="2666"/>
                  </a:cubicBezTo>
                  <a:cubicBezTo>
                    <a:pt x="1349" y="2713"/>
                    <a:pt x="1317" y="2760"/>
                    <a:pt x="1270" y="2791"/>
                  </a:cubicBezTo>
                  <a:cubicBezTo>
                    <a:pt x="1082" y="2948"/>
                    <a:pt x="910" y="3120"/>
                    <a:pt x="769" y="3308"/>
                  </a:cubicBezTo>
                  <a:cubicBezTo>
                    <a:pt x="471" y="3684"/>
                    <a:pt x="236" y="4123"/>
                    <a:pt x="110" y="4609"/>
                  </a:cubicBezTo>
                  <a:cubicBezTo>
                    <a:pt x="1" y="5095"/>
                    <a:pt x="48" y="5628"/>
                    <a:pt x="236" y="6083"/>
                  </a:cubicBezTo>
                  <a:cubicBezTo>
                    <a:pt x="424" y="6553"/>
                    <a:pt x="706" y="6945"/>
                    <a:pt x="1051" y="7274"/>
                  </a:cubicBezTo>
                  <a:cubicBezTo>
                    <a:pt x="1725" y="7932"/>
                    <a:pt x="2540" y="8371"/>
                    <a:pt x="3371" y="8700"/>
                  </a:cubicBezTo>
                  <a:lnTo>
                    <a:pt x="3402" y="8653"/>
                  </a:lnTo>
                  <a:cubicBezTo>
                    <a:pt x="2665" y="8136"/>
                    <a:pt x="1929" y="7619"/>
                    <a:pt x="1380" y="6960"/>
                  </a:cubicBezTo>
                  <a:cubicBezTo>
                    <a:pt x="1098" y="6647"/>
                    <a:pt x="863" y="6286"/>
                    <a:pt x="737" y="5910"/>
                  </a:cubicBezTo>
                  <a:cubicBezTo>
                    <a:pt x="596" y="5518"/>
                    <a:pt x="581" y="5126"/>
                    <a:pt x="675" y="4735"/>
                  </a:cubicBezTo>
                  <a:cubicBezTo>
                    <a:pt x="753" y="4343"/>
                    <a:pt x="957" y="3982"/>
                    <a:pt x="1192" y="3653"/>
                  </a:cubicBezTo>
                  <a:cubicBezTo>
                    <a:pt x="1317" y="3481"/>
                    <a:pt x="1458" y="3324"/>
                    <a:pt x="1615" y="3183"/>
                  </a:cubicBezTo>
                  <a:cubicBezTo>
                    <a:pt x="1647" y="3151"/>
                    <a:pt x="1694" y="3104"/>
                    <a:pt x="1709" y="3089"/>
                  </a:cubicBezTo>
                  <a:cubicBezTo>
                    <a:pt x="1756" y="3057"/>
                    <a:pt x="1819" y="3010"/>
                    <a:pt x="1866" y="2963"/>
                  </a:cubicBezTo>
                  <a:cubicBezTo>
                    <a:pt x="1960" y="2885"/>
                    <a:pt x="2038" y="2791"/>
                    <a:pt x="2117" y="2697"/>
                  </a:cubicBezTo>
                  <a:cubicBezTo>
                    <a:pt x="2446" y="2321"/>
                    <a:pt x="2603" y="1850"/>
                    <a:pt x="2681" y="1380"/>
                  </a:cubicBezTo>
                  <a:cubicBezTo>
                    <a:pt x="2744" y="910"/>
                    <a:pt x="2744" y="455"/>
                    <a:pt x="26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7"/>
            <p:cNvSpPr/>
            <p:nvPr/>
          </p:nvSpPr>
          <p:spPr>
            <a:xfrm>
              <a:off x="1698450" y="2987775"/>
              <a:ext cx="228875" cy="326850"/>
            </a:xfrm>
            <a:custGeom>
              <a:avLst/>
              <a:gdLst/>
              <a:ahLst/>
              <a:cxnLst/>
              <a:rect l="l" t="t" r="r" b="b"/>
              <a:pathLst>
                <a:path w="9155" h="13074" extrusionOk="0">
                  <a:moveTo>
                    <a:pt x="2274" y="1"/>
                  </a:moveTo>
                  <a:cubicBezTo>
                    <a:pt x="2054" y="16"/>
                    <a:pt x="1835" y="63"/>
                    <a:pt x="1615" y="142"/>
                  </a:cubicBezTo>
                  <a:cubicBezTo>
                    <a:pt x="1176" y="283"/>
                    <a:pt x="785" y="596"/>
                    <a:pt x="534" y="988"/>
                  </a:cubicBezTo>
                  <a:cubicBezTo>
                    <a:pt x="283" y="1380"/>
                    <a:pt x="158" y="1819"/>
                    <a:pt x="79" y="2242"/>
                  </a:cubicBezTo>
                  <a:cubicBezTo>
                    <a:pt x="17" y="2665"/>
                    <a:pt x="1" y="3104"/>
                    <a:pt x="17" y="3527"/>
                  </a:cubicBezTo>
                  <a:lnTo>
                    <a:pt x="17" y="3543"/>
                  </a:lnTo>
                  <a:cubicBezTo>
                    <a:pt x="48" y="3716"/>
                    <a:pt x="79" y="3841"/>
                    <a:pt x="126" y="3982"/>
                  </a:cubicBezTo>
                  <a:cubicBezTo>
                    <a:pt x="173" y="4107"/>
                    <a:pt x="220" y="4248"/>
                    <a:pt x="283" y="4374"/>
                  </a:cubicBezTo>
                  <a:cubicBezTo>
                    <a:pt x="393" y="4640"/>
                    <a:pt x="534" y="4875"/>
                    <a:pt x="706" y="5111"/>
                  </a:cubicBezTo>
                  <a:cubicBezTo>
                    <a:pt x="1051" y="5565"/>
                    <a:pt x="1490" y="5941"/>
                    <a:pt x="1976" y="6223"/>
                  </a:cubicBezTo>
                  <a:cubicBezTo>
                    <a:pt x="2101" y="6286"/>
                    <a:pt x="2227" y="6349"/>
                    <a:pt x="2352" y="6412"/>
                  </a:cubicBezTo>
                  <a:cubicBezTo>
                    <a:pt x="2493" y="6459"/>
                    <a:pt x="2587" y="6506"/>
                    <a:pt x="2713" y="6553"/>
                  </a:cubicBezTo>
                  <a:cubicBezTo>
                    <a:pt x="2932" y="6662"/>
                    <a:pt x="3151" y="6788"/>
                    <a:pt x="3355" y="6929"/>
                  </a:cubicBezTo>
                  <a:cubicBezTo>
                    <a:pt x="3559" y="7070"/>
                    <a:pt x="3747" y="7227"/>
                    <a:pt x="3857" y="7399"/>
                  </a:cubicBezTo>
                  <a:cubicBezTo>
                    <a:pt x="3920" y="7477"/>
                    <a:pt x="3967" y="7571"/>
                    <a:pt x="3967" y="7650"/>
                  </a:cubicBezTo>
                  <a:cubicBezTo>
                    <a:pt x="3981" y="7722"/>
                    <a:pt x="3969" y="7793"/>
                    <a:pt x="3943" y="7865"/>
                  </a:cubicBezTo>
                  <a:lnTo>
                    <a:pt x="3943" y="7865"/>
                  </a:lnTo>
                  <a:cubicBezTo>
                    <a:pt x="3622" y="8233"/>
                    <a:pt x="3317" y="8616"/>
                    <a:pt x="3026" y="9013"/>
                  </a:cubicBezTo>
                  <a:cubicBezTo>
                    <a:pt x="2744" y="9405"/>
                    <a:pt x="2477" y="9829"/>
                    <a:pt x="2227" y="10252"/>
                  </a:cubicBezTo>
                  <a:cubicBezTo>
                    <a:pt x="1976" y="10691"/>
                    <a:pt x="1756" y="11129"/>
                    <a:pt x="1584" y="11600"/>
                  </a:cubicBezTo>
                  <a:cubicBezTo>
                    <a:pt x="1412" y="12070"/>
                    <a:pt x="1286" y="12572"/>
                    <a:pt x="1286" y="13073"/>
                  </a:cubicBezTo>
                  <a:lnTo>
                    <a:pt x="1396" y="13073"/>
                  </a:lnTo>
                  <a:cubicBezTo>
                    <a:pt x="1427" y="12838"/>
                    <a:pt x="1474" y="12603"/>
                    <a:pt x="1553" y="12368"/>
                  </a:cubicBezTo>
                  <a:cubicBezTo>
                    <a:pt x="1615" y="12133"/>
                    <a:pt x="1709" y="11913"/>
                    <a:pt x="1803" y="11694"/>
                  </a:cubicBezTo>
                  <a:cubicBezTo>
                    <a:pt x="2007" y="11255"/>
                    <a:pt x="2242" y="10832"/>
                    <a:pt x="2509" y="10440"/>
                  </a:cubicBezTo>
                  <a:cubicBezTo>
                    <a:pt x="2775" y="10032"/>
                    <a:pt x="3057" y="9640"/>
                    <a:pt x="3371" y="9264"/>
                  </a:cubicBezTo>
                  <a:cubicBezTo>
                    <a:pt x="3669" y="8888"/>
                    <a:pt x="3982" y="8512"/>
                    <a:pt x="4311" y="8167"/>
                  </a:cubicBezTo>
                  <a:lnTo>
                    <a:pt x="4327" y="8151"/>
                  </a:lnTo>
                  <a:lnTo>
                    <a:pt x="4343" y="8120"/>
                  </a:lnTo>
                  <a:cubicBezTo>
                    <a:pt x="4437" y="7963"/>
                    <a:pt x="4484" y="7775"/>
                    <a:pt x="4452" y="7603"/>
                  </a:cubicBezTo>
                  <a:cubicBezTo>
                    <a:pt x="4437" y="7415"/>
                    <a:pt x="4374" y="7258"/>
                    <a:pt x="4280" y="7117"/>
                  </a:cubicBezTo>
                  <a:cubicBezTo>
                    <a:pt x="4108" y="6850"/>
                    <a:pt x="3888" y="6662"/>
                    <a:pt x="3653" y="6506"/>
                  </a:cubicBezTo>
                  <a:cubicBezTo>
                    <a:pt x="3418" y="6333"/>
                    <a:pt x="3183" y="6208"/>
                    <a:pt x="2948" y="6082"/>
                  </a:cubicBezTo>
                  <a:cubicBezTo>
                    <a:pt x="2822" y="6020"/>
                    <a:pt x="2681" y="5957"/>
                    <a:pt x="2572" y="5910"/>
                  </a:cubicBezTo>
                  <a:cubicBezTo>
                    <a:pt x="2462" y="5863"/>
                    <a:pt x="2352" y="5800"/>
                    <a:pt x="2242" y="5738"/>
                  </a:cubicBezTo>
                  <a:cubicBezTo>
                    <a:pt x="1819" y="5487"/>
                    <a:pt x="1443" y="5173"/>
                    <a:pt x="1161" y="4766"/>
                  </a:cubicBezTo>
                  <a:cubicBezTo>
                    <a:pt x="1020" y="4578"/>
                    <a:pt x="894" y="4358"/>
                    <a:pt x="800" y="4139"/>
                  </a:cubicBezTo>
                  <a:cubicBezTo>
                    <a:pt x="753" y="4029"/>
                    <a:pt x="706" y="3919"/>
                    <a:pt x="659" y="3810"/>
                  </a:cubicBezTo>
                  <a:cubicBezTo>
                    <a:pt x="628" y="3700"/>
                    <a:pt x="597" y="3559"/>
                    <a:pt x="581" y="3465"/>
                  </a:cubicBezTo>
                  <a:lnTo>
                    <a:pt x="581" y="3496"/>
                  </a:lnTo>
                  <a:cubicBezTo>
                    <a:pt x="565" y="3104"/>
                    <a:pt x="565" y="2697"/>
                    <a:pt x="628" y="2321"/>
                  </a:cubicBezTo>
                  <a:cubicBezTo>
                    <a:pt x="691" y="1944"/>
                    <a:pt x="800" y="1584"/>
                    <a:pt x="988" y="1270"/>
                  </a:cubicBezTo>
                  <a:cubicBezTo>
                    <a:pt x="1176" y="973"/>
                    <a:pt x="1443" y="737"/>
                    <a:pt x="1788" y="612"/>
                  </a:cubicBezTo>
                  <a:cubicBezTo>
                    <a:pt x="1945" y="549"/>
                    <a:pt x="2133" y="502"/>
                    <a:pt x="2305" y="487"/>
                  </a:cubicBezTo>
                  <a:lnTo>
                    <a:pt x="2587" y="487"/>
                  </a:lnTo>
                  <a:cubicBezTo>
                    <a:pt x="2644" y="487"/>
                    <a:pt x="2701" y="492"/>
                    <a:pt x="2755" y="500"/>
                  </a:cubicBezTo>
                  <a:lnTo>
                    <a:pt x="2755" y="500"/>
                  </a:lnTo>
                  <a:cubicBezTo>
                    <a:pt x="2792" y="548"/>
                    <a:pt x="2833" y="585"/>
                    <a:pt x="2869" y="612"/>
                  </a:cubicBezTo>
                  <a:cubicBezTo>
                    <a:pt x="2932" y="675"/>
                    <a:pt x="2995" y="722"/>
                    <a:pt x="3073" y="769"/>
                  </a:cubicBezTo>
                  <a:cubicBezTo>
                    <a:pt x="3198" y="847"/>
                    <a:pt x="3340" y="894"/>
                    <a:pt x="3481" y="941"/>
                  </a:cubicBezTo>
                  <a:cubicBezTo>
                    <a:pt x="3747" y="1035"/>
                    <a:pt x="4014" y="1098"/>
                    <a:pt x="4280" y="1161"/>
                  </a:cubicBezTo>
                  <a:cubicBezTo>
                    <a:pt x="4829" y="1270"/>
                    <a:pt x="5362" y="1333"/>
                    <a:pt x="5910" y="1380"/>
                  </a:cubicBezTo>
                  <a:cubicBezTo>
                    <a:pt x="6443" y="1427"/>
                    <a:pt x="6992" y="1458"/>
                    <a:pt x="7525" y="1474"/>
                  </a:cubicBezTo>
                  <a:cubicBezTo>
                    <a:pt x="8073" y="1505"/>
                    <a:pt x="8606" y="1505"/>
                    <a:pt x="9155" y="1505"/>
                  </a:cubicBezTo>
                  <a:lnTo>
                    <a:pt x="9155" y="1443"/>
                  </a:lnTo>
                  <a:cubicBezTo>
                    <a:pt x="8888" y="1411"/>
                    <a:pt x="8622" y="1396"/>
                    <a:pt x="8355" y="1364"/>
                  </a:cubicBezTo>
                  <a:cubicBezTo>
                    <a:pt x="8089" y="1333"/>
                    <a:pt x="7807" y="1317"/>
                    <a:pt x="7540" y="1286"/>
                  </a:cubicBezTo>
                  <a:cubicBezTo>
                    <a:pt x="7007" y="1223"/>
                    <a:pt x="6474" y="1145"/>
                    <a:pt x="5941" y="1067"/>
                  </a:cubicBezTo>
                  <a:cubicBezTo>
                    <a:pt x="5424" y="988"/>
                    <a:pt x="4891" y="894"/>
                    <a:pt x="4374" y="769"/>
                  </a:cubicBezTo>
                  <a:cubicBezTo>
                    <a:pt x="4123" y="706"/>
                    <a:pt x="3872" y="628"/>
                    <a:pt x="3622" y="534"/>
                  </a:cubicBezTo>
                  <a:cubicBezTo>
                    <a:pt x="3512" y="487"/>
                    <a:pt x="3402" y="440"/>
                    <a:pt x="3308" y="377"/>
                  </a:cubicBezTo>
                  <a:cubicBezTo>
                    <a:pt x="3214" y="314"/>
                    <a:pt x="3136" y="236"/>
                    <a:pt x="3120" y="204"/>
                  </a:cubicBezTo>
                  <a:lnTo>
                    <a:pt x="3104" y="95"/>
                  </a:lnTo>
                  <a:lnTo>
                    <a:pt x="2963" y="63"/>
                  </a:lnTo>
                  <a:cubicBezTo>
                    <a:pt x="2838" y="32"/>
                    <a:pt x="2728" y="16"/>
                    <a:pt x="261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7"/>
            <p:cNvSpPr/>
            <p:nvPr/>
          </p:nvSpPr>
          <p:spPr>
            <a:xfrm>
              <a:off x="1717650" y="3130800"/>
              <a:ext cx="1127800" cy="416975"/>
            </a:xfrm>
            <a:custGeom>
              <a:avLst/>
              <a:gdLst/>
              <a:ahLst/>
              <a:cxnLst/>
              <a:rect l="l" t="t" r="r" b="b"/>
              <a:pathLst>
                <a:path w="45112" h="16679" extrusionOk="0">
                  <a:moveTo>
                    <a:pt x="44861" y="1"/>
                  </a:moveTo>
                  <a:cubicBezTo>
                    <a:pt x="44547" y="4217"/>
                    <a:pt x="42134" y="7885"/>
                    <a:pt x="37854" y="10628"/>
                  </a:cubicBezTo>
                  <a:cubicBezTo>
                    <a:pt x="33152" y="13638"/>
                    <a:pt x="26334" y="15534"/>
                    <a:pt x="17619" y="16255"/>
                  </a:cubicBezTo>
                  <a:cubicBezTo>
                    <a:pt x="16357" y="16359"/>
                    <a:pt x="15157" y="16410"/>
                    <a:pt x="14019" y="16410"/>
                  </a:cubicBezTo>
                  <a:cubicBezTo>
                    <a:pt x="8613" y="16410"/>
                    <a:pt x="4642" y="15248"/>
                    <a:pt x="2415" y="12995"/>
                  </a:cubicBezTo>
                  <a:cubicBezTo>
                    <a:pt x="283" y="10832"/>
                    <a:pt x="503" y="8371"/>
                    <a:pt x="503" y="8340"/>
                  </a:cubicBezTo>
                  <a:lnTo>
                    <a:pt x="236" y="8324"/>
                  </a:lnTo>
                  <a:lnTo>
                    <a:pt x="236" y="8324"/>
                  </a:lnTo>
                  <a:cubicBezTo>
                    <a:pt x="236" y="8418"/>
                    <a:pt x="1" y="10910"/>
                    <a:pt x="2227" y="13183"/>
                  </a:cubicBezTo>
                  <a:cubicBezTo>
                    <a:pt x="4515" y="15503"/>
                    <a:pt x="8434" y="16678"/>
                    <a:pt x="13904" y="16678"/>
                  </a:cubicBezTo>
                  <a:cubicBezTo>
                    <a:pt x="15080" y="16678"/>
                    <a:pt x="16334" y="16631"/>
                    <a:pt x="17650" y="16522"/>
                  </a:cubicBezTo>
                  <a:cubicBezTo>
                    <a:pt x="26397" y="15801"/>
                    <a:pt x="33246" y="13888"/>
                    <a:pt x="37996" y="10847"/>
                  </a:cubicBezTo>
                  <a:cubicBezTo>
                    <a:pt x="42337" y="8057"/>
                    <a:pt x="44814" y="4311"/>
                    <a:pt x="45112" y="17"/>
                  </a:cubicBezTo>
                  <a:lnTo>
                    <a:pt x="44861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7"/>
            <p:cNvSpPr/>
            <p:nvPr/>
          </p:nvSpPr>
          <p:spPr>
            <a:xfrm>
              <a:off x="1559750" y="2193875"/>
              <a:ext cx="286850" cy="444400"/>
            </a:xfrm>
            <a:custGeom>
              <a:avLst/>
              <a:gdLst/>
              <a:ahLst/>
              <a:cxnLst/>
              <a:rect l="l" t="t" r="r" b="b"/>
              <a:pathLst>
                <a:path w="11474" h="17776" extrusionOk="0">
                  <a:moveTo>
                    <a:pt x="11254" y="1"/>
                  </a:moveTo>
                  <a:cubicBezTo>
                    <a:pt x="8966" y="3731"/>
                    <a:pt x="6427" y="6693"/>
                    <a:pt x="4389" y="9060"/>
                  </a:cubicBezTo>
                  <a:cubicBezTo>
                    <a:pt x="3057" y="10612"/>
                    <a:pt x="2007" y="11835"/>
                    <a:pt x="1442" y="12806"/>
                  </a:cubicBezTo>
                  <a:cubicBezTo>
                    <a:pt x="0" y="15267"/>
                    <a:pt x="3041" y="17744"/>
                    <a:pt x="3072" y="17775"/>
                  </a:cubicBezTo>
                  <a:lnTo>
                    <a:pt x="3245" y="17571"/>
                  </a:lnTo>
                  <a:cubicBezTo>
                    <a:pt x="3213" y="17540"/>
                    <a:pt x="345" y="15205"/>
                    <a:pt x="1677" y="12932"/>
                  </a:cubicBezTo>
                  <a:cubicBezTo>
                    <a:pt x="2226" y="11991"/>
                    <a:pt x="3260" y="10769"/>
                    <a:pt x="4593" y="9233"/>
                  </a:cubicBezTo>
                  <a:cubicBezTo>
                    <a:pt x="6630" y="6850"/>
                    <a:pt x="9185" y="3888"/>
                    <a:pt x="11474" y="126"/>
                  </a:cubicBezTo>
                  <a:lnTo>
                    <a:pt x="1125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7"/>
            <p:cNvSpPr/>
            <p:nvPr/>
          </p:nvSpPr>
          <p:spPr>
            <a:xfrm>
              <a:off x="1944950" y="1367850"/>
              <a:ext cx="484750" cy="594075"/>
            </a:xfrm>
            <a:custGeom>
              <a:avLst/>
              <a:gdLst/>
              <a:ahLst/>
              <a:cxnLst/>
              <a:rect l="l" t="t" r="r" b="b"/>
              <a:pathLst>
                <a:path w="19390" h="23763" extrusionOk="0">
                  <a:moveTo>
                    <a:pt x="19295" y="0"/>
                  </a:moveTo>
                  <a:cubicBezTo>
                    <a:pt x="11427" y="2586"/>
                    <a:pt x="6599" y="8903"/>
                    <a:pt x="3934" y="13731"/>
                  </a:cubicBezTo>
                  <a:cubicBezTo>
                    <a:pt x="1050" y="18966"/>
                    <a:pt x="0" y="23653"/>
                    <a:pt x="0" y="23700"/>
                  </a:cubicBezTo>
                  <a:lnTo>
                    <a:pt x="251" y="23762"/>
                  </a:lnTo>
                  <a:cubicBezTo>
                    <a:pt x="298" y="23574"/>
                    <a:pt x="4452" y="5157"/>
                    <a:pt x="19389" y="251"/>
                  </a:cubicBezTo>
                  <a:lnTo>
                    <a:pt x="1929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7"/>
            <p:cNvSpPr/>
            <p:nvPr/>
          </p:nvSpPr>
          <p:spPr>
            <a:xfrm>
              <a:off x="2568000" y="3447425"/>
              <a:ext cx="240625" cy="704600"/>
            </a:xfrm>
            <a:custGeom>
              <a:avLst/>
              <a:gdLst/>
              <a:ahLst/>
              <a:cxnLst/>
              <a:rect l="l" t="t" r="r" b="b"/>
              <a:pathLst>
                <a:path w="9625" h="28184" extrusionOk="0">
                  <a:moveTo>
                    <a:pt x="220" y="1"/>
                  </a:moveTo>
                  <a:lnTo>
                    <a:pt x="0" y="142"/>
                  </a:lnTo>
                  <a:cubicBezTo>
                    <a:pt x="94" y="283"/>
                    <a:pt x="9358" y="15017"/>
                    <a:pt x="9311" y="28183"/>
                  </a:cubicBezTo>
                  <a:lnTo>
                    <a:pt x="9562" y="28183"/>
                  </a:lnTo>
                  <a:cubicBezTo>
                    <a:pt x="9624" y="14954"/>
                    <a:pt x="314" y="142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8" name="Google Shape;578;p57"/>
          <p:cNvPicPr preferRelativeResize="0"/>
          <p:nvPr/>
        </p:nvPicPr>
        <p:blipFill rotWithShape="1">
          <a:blip r:embed="rId4">
            <a:alphaModFix amt="84000"/>
          </a:blip>
          <a:srcRect/>
          <a:stretch/>
        </p:blipFill>
        <p:spPr>
          <a:xfrm rot="-487120">
            <a:off x="6387117" y="2096067"/>
            <a:ext cx="369555" cy="36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7"/>
          <p:cNvPicPr preferRelativeResize="0"/>
          <p:nvPr/>
        </p:nvPicPr>
        <p:blipFill rotWithShape="1">
          <a:blip r:embed="rId4">
            <a:alphaModFix amt="66000"/>
          </a:blip>
          <a:srcRect/>
          <a:stretch/>
        </p:blipFill>
        <p:spPr>
          <a:xfrm rot="-487117">
            <a:off x="4988572" y="1247720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7"/>
          <p:cNvPicPr preferRelativeResize="0"/>
          <p:nvPr/>
        </p:nvPicPr>
        <p:blipFill rotWithShape="1">
          <a:blip r:embed="rId5">
            <a:alphaModFix amt="60000"/>
          </a:blip>
          <a:srcRect/>
          <a:stretch/>
        </p:blipFill>
        <p:spPr>
          <a:xfrm rot="-487117">
            <a:off x="6315305" y="634794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7"/>
          <p:cNvPicPr preferRelativeResize="0"/>
          <p:nvPr/>
        </p:nvPicPr>
        <p:blipFill rotWithShape="1">
          <a:blip r:embed="rId6">
            <a:alphaModFix amt="75000"/>
          </a:blip>
          <a:srcRect/>
          <a:stretch/>
        </p:blipFill>
        <p:spPr>
          <a:xfrm rot="-487125">
            <a:off x="6004275" y="2649194"/>
            <a:ext cx="877613" cy="87759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57"/>
          <p:cNvSpPr txBox="1">
            <a:spLocks noGrp="1"/>
          </p:cNvSpPr>
          <p:nvPr>
            <p:ph type="ctrTitle"/>
          </p:nvPr>
        </p:nvSpPr>
        <p:spPr>
          <a:xfrm>
            <a:off x="620005" y="1269304"/>
            <a:ext cx="5125402" cy="24411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4400" b="0" dirty="0"/>
              <a:t>Predicción de la prevalencia de trastornos mentales y consumo de ansiolíticos</a:t>
            </a:r>
            <a:endParaRPr lang="es-ES" sz="4400" dirty="0">
              <a:solidFill>
                <a:schemeClr val="lt2"/>
              </a:solidFill>
            </a:endParaRPr>
          </a:p>
        </p:txBody>
      </p:sp>
      <p:sp>
        <p:nvSpPr>
          <p:cNvPr id="583" name="Google Shape;583;p57"/>
          <p:cNvSpPr txBox="1">
            <a:spLocks noGrp="1"/>
          </p:cNvSpPr>
          <p:nvPr>
            <p:ph type="subTitle" idx="1"/>
          </p:nvPr>
        </p:nvSpPr>
        <p:spPr>
          <a:xfrm>
            <a:off x="190390" y="4524273"/>
            <a:ext cx="46512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Celia Cabello Navarro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 en The Bridge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2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 rot="-487117">
            <a:off x="7123241" y="41090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2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2"/>
          <p:cNvSpPr txBox="1">
            <a:spLocks noGrp="1"/>
          </p:cNvSpPr>
          <p:nvPr>
            <p:ph type="title"/>
          </p:nvPr>
        </p:nvSpPr>
        <p:spPr>
          <a:xfrm>
            <a:off x="4571999" y="1087257"/>
            <a:ext cx="4507580" cy="29689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/>
              <a:t>Y…¿En España?</a:t>
            </a:r>
            <a:br>
              <a:rPr lang="es-ES" sz="2800" dirty="0"/>
            </a:br>
            <a:r>
              <a:rPr lang="es-ES" sz="2800" dirty="0"/>
              <a:t>¿Cómo afectan los factores sociales y económicos a la salud mental?</a:t>
            </a:r>
            <a:endParaRPr sz="28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5A13FA2-9483-4246-5410-0A9C7F192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E4D5920E-53A5-427B-E4D3-1E6C234863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" r="-3" b="7285"/>
          <a:stretch/>
        </p:blipFill>
        <p:spPr>
          <a:xfrm>
            <a:off x="-414765" y="1087257"/>
            <a:ext cx="4490696" cy="309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0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2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 rot="-487117">
            <a:off x="7123241" y="41090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2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ubtítulo 4">
            <a:extLst>
              <a:ext uri="{FF2B5EF4-FFF2-40B4-BE49-F238E27FC236}">
                <a16:creationId xmlns:a16="http://schemas.microsoft.com/office/drawing/2014/main" id="{25A13FA2-9483-4246-5410-0A9C7F192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A47331E-F711-02F6-E8FD-780A760BB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9102"/>
            <a:ext cx="4666642" cy="20252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52B5CE-716A-D696-4665-D7A07564C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737" y="587294"/>
            <a:ext cx="4680394" cy="9286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086EF23-4536-9339-5B14-7FE96C4FD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249" y="3966522"/>
            <a:ext cx="5486751" cy="103299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2606ED8-7364-CE77-196D-10D47D6FA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38845"/>
            <a:ext cx="9144000" cy="1905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C3D4B71-5CC8-1ACF-BD3A-5B6AF55DD3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87975"/>
            <a:ext cx="3475230" cy="13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83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2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 rot="-487117">
            <a:off x="7123241" y="41090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2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2"/>
          <p:cNvSpPr txBox="1">
            <a:spLocks noGrp="1"/>
          </p:cNvSpPr>
          <p:nvPr>
            <p:ph type="title"/>
          </p:nvPr>
        </p:nvSpPr>
        <p:spPr>
          <a:xfrm>
            <a:off x="1736169" y="181889"/>
            <a:ext cx="5671659" cy="718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Consumo de Ansiolíticos en España</a:t>
            </a:r>
            <a:endParaRPr sz="28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5A13FA2-9483-4246-5410-0A9C7F192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391D24B-5297-2EF3-31D9-718A51B08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62" y="1006292"/>
            <a:ext cx="7637274" cy="397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3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2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 rot="-487117">
            <a:off x="7123241" y="41090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2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2"/>
          <p:cNvSpPr txBox="1">
            <a:spLocks noGrp="1"/>
          </p:cNvSpPr>
          <p:nvPr>
            <p:ph type="title"/>
          </p:nvPr>
        </p:nvSpPr>
        <p:spPr>
          <a:xfrm>
            <a:off x="1736169" y="181889"/>
            <a:ext cx="5671659" cy="718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Consumo de Ansiolíticos en España</a:t>
            </a:r>
            <a:endParaRPr sz="28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5A13FA2-9483-4246-5410-0A9C7F192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7CE0C2A-8E3D-3819-3149-2CC9411AA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436" y="971190"/>
            <a:ext cx="5849179" cy="40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4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2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 rot="-487117">
            <a:off x="7123241" y="41090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2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2"/>
          <p:cNvSpPr txBox="1">
            <a:spLocks noGrp="1"/>
          </p:cNvSpPr>
          <p:nvPr>
            <p:ph type="title"/>
          </p:nvPr>
        </p:nvSpPr>
        <p:spPr>
          <a:xfrm>
            <a:off x="1736169" y="181889"/>
            <a:ext cx="5671659" cy="718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Consumo de Ansiolíticos en España</a:t>
            </a:r>
            <a:endParaRPr sz="28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5A13FA2-9483-4246-5410-0A9C7F192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42A502D-FCC9-8B5B-EF85-C00F8AED4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39" y="1151250"/>
            <a:ext cx="8838717" cy="368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2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2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 rot="-487117">
            <a:off x="7123241" y="41090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2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2"/>
          <p:cNvSpPr txBox="1">
            <a:spLocks noGrp="1"/>
          </p:cNvSpPr>
          <p:nvPr>
            <p:ph type="title"/>
          </p:nvPr>
        </p:nvSpPr>
        <p:spPr>
          <a:xfrm>
            <a:off x="1736169" y="181889"/>
            <a:ext cx="5671659" cy="718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Modelo ARIMA</a:t>
            </a:r>
            <a:endParaRPr sz="28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5A13FA2-9483-4246-5410-0A9C7F192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1A72D9D-3BFD-4B4E-7606-8DCD3FAD2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38" y="1184276"/>
            <a:ext cx="6984360" cy="2910150"/>
          </a:xfrm>
          <a:prstGeom prst="rect">
            <a:avLst/>
          </a:prstGeom>
        </p:spPr>
      </p:pic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5E3C5C72-BC4E-C28C-B97C-03D77F23A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519826"/>
              </p:ext>
            </p:extLst>
          </p:nvPr>
        </p:nvGraphicFramePr>
        <p:xfrm>
          <a:off x="6725882" y="1831757"/>
          <a:ext cx="2100618" cy="16649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50309">
                  <a:extLst>
                    <a:ext uri="{9D8B030D-6E8A-4147-A177-3AD203B41FA5}">
                      <a16:colId xmlns:a16="http://schemas.microsoft.com/office/drawing/2014/main" val="2315342357"/>
                    </a:ext>
                  </a:extLst>
                </a:gridCol>
                <a:gridCol w="1050309">
                  <a:extLst>
                    <a:ext uri="{9D8B030D-6E8A-4147-A177-3AD203B41FA5}">
                      <a16:colId xmlns:a16="http://schemas.microsoft.com/office/drawing/2014/main" val="1245673372"/>
                    </a:ext>
                  </a:extLst>
                </a:gridCol>
              </a:tblGrid>
              <a:tr h="416230">
                <a:tc>
                  <a:txBody>
                    <a:bodyPr/>
                    <a:lstStyle/>
                    <a:p>
                      <a:r>
                        <a:rPr lang="es-ES" sz="2000" b="0" dirty="0">
                          <a:solidFill>
                            <a:schemeClr val="accent2"/>
                          </a:solidFill>
                          <a:latin typeface="DM Serif Text" pitchFamily="2" charset="0"/>
                        </a:rPr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b="0" dirty="0">
                          <a:solidFill>
                            <a:schemeClr val="accent2"/>
                          </a:solidFill>
                          <a:latin typeface="DM Serif Text" pitchFamily="2" charset="0"/>
                        </a:rPr>
                        <a:t>0.0451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400466"/>
                  </a:ext>
                </a:extLst>
              </a:tr>
              <a:tr h="416230">
                <a:tc>
                  <a:txBody>
                    <a:bodyPr/>
                    <a:lstStyle/>
                    <a:p>
                      <a:r>
                        <a:rPr lang="es-ES" sz="2000" b="0" dirty="0">
                          <a:solidFill>
                            <a:schemeClr val="accent2"/>
                          </a:solidFill>
                          <a:latin typeface="DM Serif Text" pitchFamily="2" charset="0"/>
                        </a:rPr>
                        <a:t>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b="0" dirty="0">
                          <a:solidFill>
                            <a:schemeClr val="accent2"/>
                          </a:solidFill>
                          <a:latin typeface="DM Serif Text" pitchFamily="2" charset="0"/>
                        </a:rPr>
                        <a:t>0.0100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763380"/>
                  </a:ext>
                </a:extLst>
              </a:tr>
              <a:tr h="416230">
                <a:tc>
                  <a:txBody>
                    <a:bodyPr/>
                    <a:lstStyle/>
                    <a:p>
                      <a:r>
                        <a:rPr lang="es-ES" sz="2000" b="0" dirty="0">
                          <a:solidFill>
                            <a:schemeClr val="accent2"/>
                          </a:solidFill>
                          <a:latin typeface="DM Serif Text" pitchFamily="2" charset="0"/>
                        </a:rPr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b="0" dirty="0">
                          <a:solidFill>
                            <a:schemeClr val="accent2"/>
                          </a:solidFill>
                          <a:latin typeface="DM Serif Text" pitchFamily="2" charset="0"/>
                        </a:rPr>
                        <a:t>0.0027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39940"/>
                  </a:ext>
                </a:extLst>
              </a:tr>
              <a:tr h="416230">
                <a:tc>
                  <a:txBody>
                    <a:bodyPr/>
                    <a:lstStyle/>
                    <a:p>
                      <a:r>
                        <a:rPr lang="es-ES" sz="2000" b="0" dirty="0">
                          <a:solidFill>
                            <a:schemeClr val="accent2"/>
                          </a:solidFill>
                          <a:latin typeface="DM Serif Text" pitchFamily="2" charset="0"/>
                        </a:rPr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b="0" dirty="0">
                          <a:solidFill>
                            <a:schemeClr val="accent2"/>
                          </a:solidFill>
                          <a:latin typeface="DM Serif Text" pitchFamily="2" charset="0"/>
                        </a:rPr>
                        <a:t>0.0525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196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23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2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 rot="-487117">
            <a:off x="7123241" y="41090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2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2"/>
          <p:cNvSpPr txBox="1">
            <a:spLocks noGrp="1"/>
          </p:cNvSpPr>
          <p:nvPr>
            <p:ph type="title"/>
          </p:nvPr>
        </p:nvSpPr>
        <p:spPr>
          <a:xfrm>
            <a:off x="1109382" y="391834"/>
            <a:ext cx="6925231" cy="5368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¿Cómo nos pueden ayudar estos modelos? </a:t>
            </a:r>
            <a:endParaRPr sz="2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5C93D11-10DF-7F2F-8BBA-95A2134E25A4}"/>
              </a:ext>
            </a:extLst>
          </p:cNvPr>
          <p:cNvSpPr txBox="1"/>
          <p:nvPr/>
        </p:nvSpPr>
        <p:spPr>
          <a:xfrm>
            <a:off x="1301725" y="1562477"/>
            <a:ext cx="65405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800" dirty="0">
                <a:solidFill>
                  <a:srgbClr val="002060"/>
                </a:solidFill>
                <a:latin typeface="DM Serif Text" pitchFamily="2" charset="0"/>
              </a:rPr>
              <a:t>Identificar factores de riesgo y tendencias en la salud mental y consumo de psicofármacos</a:t>
            </a:r>
          </a:p>
          <a:p>
            <a:pPr marL="285750" indent="-285750">
              <a:buFontTx/>
              <a:buChar char="-"/>
            </a:pPr>
            <a:endParaRPr lang="es-ES" sz="1800" dirty="0">
              <a:solidFill>
                <a:srgbClr val="002060"/>
              </a:solidFill>
              <a:latin typeface="DM Serif Text" pitchFamily="2" charset="0"/>
            </a:endParaRPr>
          </a:p>
          <a:p>
            <a:pPr marL="285750" indent="-285750">
              <a:buFontTx/>
              <a:buChar char="-"/>
            </a:pPr>
            <a:r>
              <a:rPr lang="es-ES" sz="1800" dirty="0">
                <a:solidFill>
                  <a:srgbClr val="002060"/>
                </a:solidFill>
                <a:latin typeface="DM Serif Text" pitchFamily="2" charset="0"/>
              </a:rPr>
              <a:t>Prever la necesidad de servicios de salud mental en un país</a:t>
            </a:r>
          </a:p>
          <a:p>
            <a:pPr marL="285750" indent="-285750">
              <a:buFontTx/>
              <a:buChar char="-"/>
            </a:pPr>
            <a:endParaRPr lang="es-ES" sz="1800" dirty="0">
              <a:solidFill>
                <a:srgbClr val="002060"/>
              </a:solidFill>
              <a:latin typeface="DM Serif Text" pitchFamily="2" charset="0"/>
            </a:endParaRPr>
          </a:p>
          <a:p>
            <a:pPr marL="285750" indent="-285750">
              <a:buFontTx/>
              <a:buChar char="-"/>
            </a:pPr>
            <a:r>
              <a:rPr lang="es-ES" sz="1800" dirty="0">
                <a:solidFill>
                  <a:srgbClr val="002060"/>
                </a:solidFill>
                <a:latin typeface="DM Serif Text" pitchFamily="2" charset="0"/>
              </a:rPr>
              <a:t>Diseñar programas específicos de prevención y tratamiento </a:t>
            </a:r>
          </a:p>
          <a:p>
            <a:pPr marL="285750" indent="-285750">
              <a:buFontTx/>
              <a:buChar char="-"/>
            </a:pPr>
            <a:endParaRPr lang="es-ES" sz="1800" dirty="0">
              <a:solidFill>
                <a:srgbClr val="002060"/>
              </a:solidFill>
              <a:latin typeface="DM Serif Text" pitchFamily="2" charset="0"/>
            </a:endParaRPr>
          </a:p>
          <a:p>
            <a:pPr marL="285750" indent="-285750">
              <a:buFontTx/>
              <a:buChar char="-"/>
            </a:pPr>
            <a:r>
              <a:rPr lang="es-ES" sz="1800" dirty="0">
                <a:solidFill>
                  <a:srgbClr val="002060"/>
                </a:solidFill>
                <a:latin typeface="DM Serif Text" pitchFamily="2" charset="0"/>
              </a:rPr>
              <a:t>Planificar la distribución de recursos en el sistema de salud</a:t>
            </a:r>
          </a:p>
          <a:p>
            <a:pPr marL="285750" indent="-285750">
              <a:buFontTx/>
              <a:buChar char="-"/>
            </a:pPr>
            <a:endParaRPr lang="es-ES" sz="1800" dirty="0">
              <a:solidFill>
                <a:srgbClr val="002060"/>
              </a:solidFill>
              <a:latin typeface="DM Serif Text" pitchFamily="2" charset="0"/>
            </a:endParaRPr>
          </a:p>
          <a:p>
            <a:pPr marL="285750" indent="-285750">
              <a:buFontTx/>
              <a:buChar char="-"/>
            </a:pPr>
            <a:endParaRPr lang="es-ES" sz="1800" dirty="0">
              <a:solidFill>
                <a:srgbClr val="002060"/>
              </a:solidFill>
              <a:latin typeface="DM Serif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33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Gracias por vuestra atención </a:t>
            </a:r>
            <a:r>
              <a:rPr lang="en" dirty="0">
                <a:sym typeface="Wingdings" panose="05000000000000000000" pitchFamily="2" charset="2"/>
              </a:rPr>
              <a:t></a:t>
            </a:r>
            <a:endParaRPr dirty="0"/>
          </a:p>
        </p:txBody>
      </p:sp>
      <p:sp>
        <p:nvSpPr>
          <p:cNvPr id="592" name="Google Shape;592;p58"/>
          <p:cNvSpPr txBox="1"/>
          <p:nvPr/>
        </p:nvSpPr>
        <p:spPr>
          <a:xfrm>
            <a:off x="-1477108" y="160674"/>
            <a:ext cx="3888712" cy="259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06425" lvl="0" algn="l" rtl="0">
              <a:spcBef>
                <a:spcPts val="0"/>
              </a:spcBef>
              <a:spcAft>
                <a:spcPts val="0"/>
              </a:spcAft>
              <a:buClr>
                <a:srgbClr val="EDCB69"/>
              </a:buClr>
              <a:buSzPts val="1250"/>
            </a:pPr>
            <a:endParaRPr sz="1250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2" name="Marcador de contenido 4" descr="Imagen que contiene cuarto&#10;&#10;Descripción generada automáticamente">
            <a:extLst>
              <a:ext uri="{FF2B5EF4-FFF2-40B4-BE49-F238E27FC236}">
                <a16:creationId xmlns:a16="http://schemas.microsoft.com/office/drawing/2014/main" id="{BA4AB38C-FED1-FE08-BBAE-56DAFCBFF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07" y="1214736"/>
            <a:ext cx="3796185" cy="379618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818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En capítulos anteriores…</a:t>
            </a:r>
            <a:endParaRPr dirty="0"/>
          </a:p>
        </p:txBody>
      </p:sp>
      <p:sp>
        <p:nvSpPr>
          <p:cNvPr id="592" name="Google Shape;592;p58"/>
          <p:cNvSpPr txBox="1"/>
          <p:nvPr/>
        </p:nvSpPr>
        <p:spPr>
          <a:xfrm>
            <a:off x="-1477108" y="160674"/>
            <a:ext cx="3888712" cy="259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06425" lvl="0" algn="l" rtl="0">
              <a:spcBef>
                <a:spcPts val="0"/>
              </a:spcBef>
              <a:spcAft>
                <a:spcPts val="0"/>
              </a:spcAft>
              <a:buClr>
                <a:srgbClr val="EDCB69"/>
              </a:buClr>
              <a:buSzPts val="1250"/>
            </a:pPr>
            <a:endParaRPr sz="1250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3917D2E-0582-E35A-2171-74B9716ED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749" y="1017725"/>
            <a:ext cx="5390502" cy="38503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8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990863" cy="5340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Prevalencia... ¿Qué podría? predecirla?</a:t>
            </a:r>
            <a:endParaRPr dirty="0"/>
          </a:p>
        </p:txBody>
      </p:sp>
      <p:sp>
        <p:nvSpPr>
          <p:cNvPr id="592" name="Google Shape;592;p58"/>
          <p:cNvSpPr txBox="1"/>
          <p:nvPr/>
        </p:nvSpPr>
        <p:spPr>
          <a:xfrm>
            <a:off x="-1477108" y="160674"/>
            <a:ext cx="3888712" cy="259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06425" lvl="0" algn="l" rtl="0">
              <a:spcBef>
                <a:spcPts val="0"/>
              </a:spcBef>
              <a:spcAft>
                <a:spcPts val="0"/>
              </a:spcAft>
              <a:buClr>
                <a:srgbClr val="EDCB69"/>
              </a:buClr>
              <a:buSzPts val="1250"/>
            </a:pPr>
            <a:endParaRPr sz="1250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3E9E6D-4DC6-E57F-33B2-D6BA551A5F64}"/>
              </a:ext>
            </a:extLst>
          </p:cNvPr>
          <p:cNvSpPr txBox="1"/>
          <p:nvPr/>
        </p:nvSpPr>
        <p:spPr>
          <a:xfrm>
            <a:off x="4572000" y="1302076"/>
            <a:ext cx="43942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rgbClr val="002060"/>
                </a:solidFill>
                <a:latin typeface="DM Serif Text" pitchFamily="2" charset="0"/>
              </a:rPr>
              <a:t>Factores demográficos y económicos:</a:t>
            </a:r>
          </a:p>
          <a:p>
            <a:endParaRPr lang="es-ES" sz="1800" dirty="0">
              <a:solidFill>
                <a:srgbClr val="002060"/>
              </a:solidFill>
              <a:latin typeface="DM Serif Text" pitchFamily="2" charset="0"/>
            </a:endParaRPr>
          </a:p>
          <a:p>
            <a:pPr marL="285750" indent="-285750">
              <a:buFontTx/>
              <a:buChar char="-"/>
            </a:pPr>
            <a:r>
              <a:rPr lang="es-ES" sz="1800" dirty="0">
                <a:solidFill>
                  <a:srgbClr val="002060"/>
                </a:solidFill>
                <a:latin typeface="DM Serif Text" pitchFamily="2" charset="0"/>
              </a:rPr>
              <a:t>PIB (Producto Interior Bruto)</a:t>
            </a:r>
          </a:p>
          <a:p>
            <a:pPr marL="285750" indent="-285750">
              <a:buFontTx/>
              <a:buChar char="-"/>
            </a:pPr>
            <a:endParaRPr lang="es-ES" sz="1800" dirty="0">
              <a:solidFill>
                <a:srgbClr val="002060"/>
              </a:solidFill>
              <a:latin typeface="DM Serif Text" pitchFamily="2" charset="0"/>
            </a:endParaRPr>
          </a:p>
          <a:p>
            <a:pPr marL="285750" indent="-285750">
              <a:buFontTx/>
              <a:buChar char="-"/>
            </a:pPr>
            <a:r>
              <a:rPr lang="es-ES" sz="1800" dirty="0">
                <a:solidFill>
                  <a:srgbClr val="002060"/>
                </a:solidFill>
                <a:latin typeface="DM Serif Text" pitchFamily="2" charset="0"/>
              </a:rPr>
              <a:t>Tamaño de la población</a:t>
            </a:r>
          </a:p>
          <a:p>
            <a:pPr marL="285750" indent="-285750">
              <a:buFontTx/>
              <a:buChar char="-"/>
            </a:pPr>
            <a:endParaRPr lang="es-ES" sz="1800" dirty="0">
              <a:solidFill>
                <a:srgbClr val="002060"/>
              </a:solidFill>
              <a:latin typeface="DM Serif Text" pitchFamily="2" charset="0"/>
            </a:endParaRPr>
          </a:p>
          <a:p>
            <a:pPr marL="285750" indent="-285750">
              <a:buFontTx/>
              <a:buChar char="-"/>
            </a:pPr>
            <a:r>
              <a:rPr lang="es-ES" sz="1800" dirty="0">
                <a:solidFill>
                  <a:srgbClr val="002060"/>
                </a:solidFill>
                <a:latin typeface="DM Serif Text" pitchFamily="2" charset="0"/>
              </a:rPr>
              <a:t>Tasa de empleo</a:t>
            </a:r>
          </a:p>
          <a:p>
            <a:pPr marL="285750" indent="-285750">
              <a:buFontTx/>
              <a:buChar char="-"/>
            </a:pPr>
            <a:endParaRPr lang="es-ES" sz="1800" dirty="0">
              <a:solidFill>
                <a:srgbClr val="002060"/>
              </a:solidFill>
              <a:latin typeface="DM Serif Text" pitchFamily="2" charset="0"/>
            </a:endParaRPr>
          </a:p>
          <a:p>
            <a:pPr marL="285750" indent="-285750">
              <a:buFontTx/>
              <a:buChar char="-"/>
            </a:pPr>
            <a:r>
              <a:rPr lang="es-ES" sz="1800" dirty="0">
                <a:solidFill>
                  <a:srgbClr val="002060"/>
                </a:solidFill>
                <a:latin typeface="DM Serif Text" pitchFamily="2" charset="0"/>
              </a:rPr>
              <a:t>Periodo de tiempo (año)</a:t>
            </a:r>
          </a:p>
        </p:txBody>
      </p:sp>
      <p:pic>
        <p:nvPicPr>
          <p:cNvPr id="3" name="Imagen 2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9CCEE2F9-4814-6E47-6343-61A20D5D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61" y="1026547"/>
            <a:ext cx="4292085" cy="321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19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8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990863" cy="5340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Prevalencia... ¿Qué podría? predecirla?</a:t>
            </a:r>
            <a:endParaRPr dirty="0"/>
          </a:p>
        </p:txBody>
      </p:sp>
      <p:sp>
        <p:nvSpPr>
          <p:cNvPr id="592" name="Google Shape;592;p58"/>
          <p:cNvSpPr txBox="1"/>
          <p:nvPr/>
        </p:nvSpPr>
        <p:spPr>
          <a:xfrm>
            <a:off x="-1477108" y="160674"/>
            <a:ext cx="3888712" cy="259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06425" lvl="0" algn="l" rtl="0">
              <a:spcBef>
                <a:spcPts val="0"/>
              </a:spcBef>
              <a:spcAft>
                <a:spcPts val="0"/>
              </a:spcAft>
              <a:buClr>
                <a:srgbClr val="EDCB69"/>
              </a:buClr>
              <a:buSzPts val="1250"/>
            </a:pPr>
            <a:endParaRPr sz="1250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743E325-A632-6C39-9A44-413A398D5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3452"/>
            <a:ext cx="4357845" cy="3268384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50081E33-371B-6E6B-1C34-A2DB25A7C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81" y="1263452"/>
            <a:ext cx="4357846" cy="326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61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8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990863" cy="5340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Prevalencia... ¿Qué podría? predecirla?</a:t>
            </a:r>
            <a:endParaRPr dirty="0"/>
          </a:p>
        </p:txBody>
      </p:sp>
      <p:sp>
        <p:nvSpPr>
          <p:cNvPr id="592" name="Google Shape;592;p58"/>
          <p:cNvSpPr txBox="1"/>
          <p:nvPr/>
        </p:nvSpPr>
        <p:spPr>
          <a:xfrm>
            <a:off x="-1477108" y="160674"/>
            <a:ext cx="3888712" cy="259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06425" lvl="0" algn="l" rtl="0">
              <a:spcBef>
                <a:spcPts val="0"/>
              </a:spcBef>
              <a:spcAft>
                <a:spcPts val="0"/>
              </a:spcAft>
              <a:buClr>
                <a:srgbClr val="EDCB69"/>
              </a:buClr>
              <a:buSzPts val="1250"/>
            </a:pPr>
            <a:endParaRPr sz="1250" dirty="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4" name="Imagen 3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6C1094D9-3095-F948-B8CD-6A4A357EB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82" y="1263453"/>
            <a:ext cx="7122695" cy="328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8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59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-487125">
            <a:off x="1171187" y="1717119"/>
            <a:ext cx="877613" cy="87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9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-487125">
            <a:off x="4832425" y="1722944"/>
            <a:ext cx="877613" cy="87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9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-487125">
            <a:off x="4832437" y="3274994"/>
            <a:ext cx="877613" cy="87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9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-487125">
            <a:off x="1155600" y="3263319"/>
            <a:ext cx="877613" cy="877598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9">
            <a:hlinkClick r:id="rId4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2156675" y="1891389"/>
            <a:ext cx="2619138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Regresión lineal y regresión polinómica</a:t>
            </a:r>
            <a:endParaRPr dirty="0"/>
          </a:p>
        </p:txBody>
      </p:sp>
      <p:sp>
        <p:nvSpPr>
          <p:cNvPr id="602" name="Google Shape;602;p59">
            <a:hlinkClick r:id="" action="ppaction://noaction"/>
          </p:cNvPr>
          <p:cNvSpPr txBox="1">
            <a:spLocks noGrp="1"/>
          </p:cNvSpPr>
          <p:nvPr>
            <p:ph type="title" idx="6"/>
          </p:nvPr>
        </p:nvSpPr>
        <p:spPr>
          <a:xfrm>
            <a:off x="2156675" y="3461150"/>
            <a:ext cx="2619138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Ensembles: Random Forest y ADABoost</a:t>
            </a:r>
            <a:endParaRPr dirty="0"/>
          </a:p>
        </p:txBody>
      </p:sp>
      <p:sp>
        <p:nvSpPr>
          <p:cNvPr id="603" name="Google Shape;603;p59"/>
          <p:cNvSpPr txBox="1">
            <a:spLocks noGrp="1"/>
          </p:cNvSpPr>
          <p:nvPr>
            <p:ph type="subTitle" idx="8"/>
          </p:nvPr>
        </p:nvSpPr>
        <p:spPr>
          <a:xfrm>
            <a:off x="2205075" y="3643250"/>
            <a:ext cx="2114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4" name="Google Shape;604;p59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5929974" y="3526751"/>
            <a:ext cx="2455837" cy="437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Learning: Redes neuronales</a:t>
            </a:r>
            <a:endParaRPr dirty="0"/>
          </a:p>
        </p:txBody>
      </p:sp>
      <p:sp>
        <p:nvSpPr>
          <p:cNvPr id="605" name="Google Shape;605;p59"/>
          <p:cNvSpPr txBox="1">
            <a:spLocks noGrp="1"/>
          </p:cNvSpPr>
          <p:nvPr>
            <p:ph type="subTitle" idx="14"/>
          </p:nvPr>
        </p:nvSpPr>
        <p:spPr>
          <a:xfrm>
            <a:off x="5881900" y="3643250"/>
            <a:ext cx="2114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6" name="Google Shape;606;p59">
            <a:hlinkClick r:id="rId4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147400" y="1960125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07" name="Google Shape;607;p59"/>
          <p:cNvSpPr txBox="1">
            <a:spLocks noGrp="1"/>
          </p:cNvSpPr>
          <p:nvPr>
            <p:ph type="subTitle" idx="1"/>
          </p:nvPr>
        </p:nvSpPr>
        <p:spPr>
          <a:xfrm>
            <a:off x="2205075" y="2099350"/>
            <a:ext cx="2114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8" name="Google Shape;608;p59">
            <a:hlinkClick r:id="rId5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5881900" y="1849299"/>
            <a:ext cx="2629802" cy="6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Decision</a:t>
            </a:r>
            <a:r>
              <a:rPr lang="es-ES" dirty="0"/>
              <a:t> </a:t>
            </a:r>
            <a:r>
              <a:rPr lang="es-ES" dirty="0" err="1"/>
              <a:t>Tree</a:t>
            </a:r>
            <a:endParaRPr dirty="0"/>
          </a:p>
        </p:txBody>
      </p:sp>
      <p:sp>
        <p:nvSpPr>
          <p:cNvPr id="609" name="Google Shape;609;p59"/>
          <p:cNvSpPr txBox="1">
            <a:spLocks noGrp="1"/>
          </p:cNvSpPr>
          <p:nvPr>
            <p:ph type="subTitle" idx="5"/>
          </p:nvPr>
        </p:nvSpPr>
        <p:spPr>
          <a:xfrm>
            <a:off x="5881900" y="2099350"/>
            <a:ext cx="21147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0" name="Google Shape;610;p59">
            <a:hlinkClick r:id="rId5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4824213" y="1960125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11" name="Google Shape;611;p59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1147400" y="3501950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12" name="Google Shape;612;p59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4824213" y="3501950"/>
            <a:ext cx="8940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13" name="Google Shape;613;p59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rPr>
              <a:t>Modelos entrenados</a:t>
            </a:r>
            <a:endParaRPr dirty="0">
              <a:solidFill>
                <a:schemeClr val="dk2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2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 rot="-487117">
            <a:off x="7123241" y="41090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2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2"/>
          <p:cNvSpPr txBox="1">
            <a:spLocks noGrp="1"/>
          </p:cNvSpPr>
          <p:nvPr>
            <p:ph type="title"/>
          </p:nvPr>
        </p:nvSpPr>
        <p:spPr>
          <a:xfrm>
            <a:off x="2246400" y="0"/>
            <a:ext cx="465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Resultados de los modelos</a:t>
            </a:r>
            <a:endParaRPr sz="28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5A13FA2-9483-4246-5410-0A9C7F192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7C95B5D3-A11A-FD47-78E1-B3073FECC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712" y="905647"/>
            <a:ext cx="5458575" cy="409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9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2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 rot="-487117">
            <a:off x="7123241" y="41090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2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2"/>
          <p:cNvSpPr txBox="1">
            <a:spLocks noGrp="1"/>
          </p:cNvSpPr>
          <p:nvPr>
            <p:ph type="title"/>
          </p:nvPr>
        </p:nvSpPr>
        <p:spPr>
          <a:xfrm>
            <a:off x="1718763" y="196514"/>
            <a:ext cx="5706474" cy="7187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Random Forest: Hiperparámetros</a:t>
            </a:r>
            <a:endParaRPr sz="2800" dirty="0"/>
          </a:p>
        </p:txBody>
      </p:sp>
      <p:pic>
        <p:nvPicPr>
          <p:cNvPr id="4" name="Imagen 3" descr="Gráfico, Gráfico de líneas, Gráfico de cajas y bigotes&#10;&#10;Descripción generada automáticamente">
            <a:extLst>
              <a:ext uri="{FF2B5EF4-FFF2-40B4-BE49-F238E27FC236}">
                <a16:creationId xmlns:a16="http://schemas.microsoft.com/office/drawing/2014/main" id="{02EB8401-8E41-74D3-70CD-16CAE54BE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29" y="1134026"/>
            <a:ext cx="4956321" cy="3717241"/>
          </a:xfrm>
          <a:prstGeom prst="rect">
            <a:avLst/>
          </a:prstGeom>
        </p:spPr>
      </p:pic>
      <p:sp>
        <p:nvSpPr>
          <p:cNvPr id="7" name="Google Shape;682;p62">
            <a:extLst>
              <a:ext uri="{FF2B5EF4-FFF2-40B4-BE49-F238E27FC236}">
                <a16:creationId xmlns:a16="http://schemas.microsoft.com/office/drawing/2014/main" id="{2FA3375B-73D9-B486-B412-0F84BB4555D5}"/>
              </a:ext>
            </a:extLst>
          </p:cNvPr>
          <p:cNvSpPr txBox="1">
            <a:spLocks/>
          </p:cNvSpPr>
          <p:nvPr/>
        </p:nvSpPr>
        <p:spPr>
          <a:xfrm>
            <a:off x="4381605" y="2633297"/>
            <a:ext cx="5706474" cy="71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M Serif Text"/>
              <a:buNone/>
              <a:defRPr sz="4500" b="1" i="0" u="none" strike="noStrike" cap="none">
                <a:solidFill>
                  <a:schemeClr val="dk2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ria Libre"/>
              <a:buNone/>
              <a:defRPr sz="36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ria Libre"/>
              <a:buNone/>
              <a:defRPr sz="36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ria Libre"/>
              <a:buNone/>
              <a:defRPr sz="36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ria Libre"/>
              <a:buNone/>
              <a:defRPr sz="36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ria Libre"/>
              <a:buNone/>
              <a:defRPr sz="36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ria Libre"/>
              <a:buNone/>
              <a:defRPr sz="36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ria Libre"/>
              <a:buNone/>
              <a:defRPr sz="36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ria Libre"/>
              <a:buNone/>
              <a:defRPr sz="3600" b="1" i="0" u="none" strike="noStrike" cap="none">
                <a:solidFill>
                  <a:schemeClr val="dk1"/>
                </a:solidFill>
                <a:latin typeface="Averia Libre"/>
                <a:ea typeface="Averia Libre"/>
                <a:cs typeface="Averia Libre"/>
                <a:sym typeface="Averia Libre"/>
              </a:defRPr>
            </a:lvl9pPr>
          </a:lstStyle>
          <a:p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Max. Score = 0.87</a:t>
            </a:r>
          </a:p>
        </p:txBody>
      </p:sp>
    </p:spTree>
    <p:extLst>
      <p:ext uri="{BB962C8B-B14F-4D97-AF65-F5344CB8AC3E}">
        <p14:creationId xmlns:p14="http://schemas.microsoft.com/office/powerpoint/2010/main" val="2965520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62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 rot="-487117">
            <a:off x="7123241" y="4109069"/>
            <a:ext cx="223202" cy="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2"/>
          <p:cNvPicPr preferRelativeResize="0"/>
          <p:nvPr/>
        </p:nvPicPr>
        <p:blipFill rotWithShape="1">
          <a:blip r:embed="rId4">
            <a:alphaModFix amt="60000"/>
          </a:blip>
          <a:srcRect/>
          <a:stretch/>
        </p:blipFill>
        <p:spPr>
          <a:xfrm rot="-487117">
            <a:off x="1527591" y="733344"/>
            <a:ext cx="223202" cy="2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2"/>
          <p:cNvSpPr txBox="1">
            <a:spLocks noGrp="1"/>
          </p:cNvSpPr>
          <p:nvPr>
            <p:ph type="title"/>
          </p:nvPr>
        </p:nvSpPr>
        <p:spPr>
          <a:xfrm>
            <a:off x="1616493" y="357746"/>
            <a:ext cx="5911011" cy="372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Random Forest: Feature Importance</a:t>
            </a:r>
            <a:endParaRPr sz="28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5A13FA2-9483-4246-5410-0A9C7F192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Imagen 2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917D6CE3-D942-E372-89F5-0383469E8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087" y="1075716"/>
            <a:ext cx="5111824" cy="383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9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stel Watercolor Mental Health Clinic by Slidesgo">
  <a:themeElements>
    <a:clrScheme name="Simple Light">
      <a:dk1>
        <a:srgbClr val="000000"/>
      </a:dk1>
      <a:lt1>
        <a:srgbClr val="F5F0EC"/>
      </a:lt1>
      <a:dk2>
        <a:srgbClr val="659DA9"/>
      </a:dk2>
      <a:lt2>
        <a:srgbClr val="EDCB69"/>
      </a:lt2>
      <a:accent1>
        <a:srgbClr val="385A9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212</Words>
  <Application>Microsoft Office PowerPoint</Application>
  <PresentationFormat>Presentación en pantalla (16:9)</PresentationFormat>
  <Paragraphs>51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Cambay</vt:lpstr>
      <vt:lpstr>Averia Libre</vt:lpstr>
      <vt:lpstr>Arial</vt:lpstr>
      <vt:lpstr>DM Serif Text</vt:lpstr>
      <vt:lpstr>Pastel Watercolor Mental Health Clinic by Slidesgo</vt:lpstr>
      <vt:lpstr>Predicción de la prevalencia de trastornos mentales y consumo de ansiolíticos</vt:lpstr>
      <vt:lpstr>En capítulos anteriores…</vt:lpstr>
      <vt:lpstr>Prevalencia... ¿Qué podría? predecirla?</vt:lpstr>
      <vt:lpstr>Prevalencia... ¿Qué podría? predecirla?</vt:lpstr>
      <vt:lpstr>Prevalencia... ¿Qué podría? predecirla?</vt:lpstr>
      <vt:lpstr>Regresión lineal y regresión polinómica</vt:lpstr>
      <vt:lpstr>Resultados de los modelos</vt:lpstr>
      <vt:lpstr>Random Forest: Hiperparámetros</vt:lpstr>
      <vt:lpstr>Random Forest: Feature Importance</vt:lpstr>
      <vt:lpstr>Y…¿En España? ¿Cómo afectan los factores sociales y económicos a la salud mental?</vt:lpstr>
      <vt:lpstr>Presentación de PowerPoint</vt:lpstr>
      <vt:lpstr>Consumo de Ansiolíticos en España</vt:lpstr>
      <vt:lpstr>Consumo de Ansiolíticos en España</vt:lpstr>
      <vt:lpstr>Consumo de Ansiolíticos en España</vt:lpstr>
      <vt:lpstr>Modelo ARIMA</vt:lpstr>
      <vt:lpstr>¿Cómo nos pueden ayudar estos modelos? </vt:lpstr>
      <vt:lpstr>Gracias por vuestra atención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Analysis: Diferencias en Salud Mental</dc:title>
  <dc:creator>Celia</dc:creator>
  <cp:lastModifiedBy>CELIA CABELLO NAVARRO</cp:lastModifiedBy>
  <cp:revision>3</cp:revision>
  <dcterms:modified xsi:type="dcterms:W3CDTF">2023-02-23T14:14:07Z</dcterms:modified>
</cp:coreProperties>
</file>